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58004E"/>
    <a:srgbClr val="800080"/>
    <a:srgbClr val="CC0099"/>
    <a:srgbClr val="1D3A00"/>
    <a:srgbClr val="5EEC3C"/>
    <a:srgbClr val="990099"/>
    <a:srgbClr val="007033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D0A3F-F7B3-48A2-BCCF-98A495EEA3C6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s-CL"/>
        </a:p>
      </dgm:t>
    </dgm:pt>
    <dgm:pt modelId="{5275192A-BF1A-4CE7-BDF8-FBEB30C035C6}">
      <dgm:prSet/>
      <dgm:spPr/>
      <dgm:t>
        <a:bodyPr/>
        <a:lstStyle/>
        <a:p>
          <a:pPr rtl="0"/>
          <a:r>
            <a:rPr lang="es-CL" smtClean="0"/>
            <a:t>El marketing es una de las disciplinas que más utiliza el concepto de cliente y lo entiende como la persona que adquiere un producto, ya sea para hacer usufructo de él, o para obtener una ganancia mayor con él.</a:t>
          </a:r>
          <a:endParaRPr lang="es-CL"/>
        </a:p>
      </dgm:t>
    </dgm:pt>
    <dgm:pt modelId="{ED2FE49E-F2FE-447F-88B8-E59845A3D531}" type="parTrans" cxnId="{3E508414-E876-4DB9-9A10-05D8525E3914}">
      <dgm:prSet/>
      <dgm:spPr/>
      <dgm:t>
        <a:bodyPr/>
        <a:lstStyle/>
        <a:p>
          <a:endParaRPr lang="es-CL"/>
        </a:p>
      </dgm:t>
    </dgm:pt>
    <dgm:pt modelId="{8283D8E2-766D-4CE2-8158-D6BE823EA7A7}" type="sibTrans" cxnId="{3E508414-E876-4DB9-9A10-05D8525E3914}">
      <dgm:prSet/>
      <dgm:spPr/>
      <dgm:t>
        <a:bodyPr/>
        <a:lstStyle/>
        <a:p>
          <a:endParaRPr lang="es-CL"/>
        </a:p>
      </dgm:t>
    </dgm:pt>
    <dgm:pt modelId="{5F41DA22-A04B-42EB-A668-9F468CBB6DB9}" type="pres">
      <dgm:prSet presAssocID="{79AD0A3F-F7B3-48A2-BCCF-98A495EEA3C6}" presName="CompostProcess" presStyleCnt="0">
        <dgm:presLayoutVars>
          <dgm:dir/>
          <dgm:resizeHandles val="exact"/>
        </dgm:presLayoutVars>
      </dgm:prSet>
      <dgm:spPr/>
    </dgm:pt>
    <dgm:pt modelId="{E5CE2CEE-2C7E-4D55-A1F6-B207A004A3B8}" type="pres">
      <dgm:prSet presAssocID="{79AD0A3F-F7B3-48A2-BCCF-98A495EEA3C6}" presName="arrow" presStyleLbl="bgShp" presStyleIdx="0" presStyleCn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D0658EF-F875-45D5-8811-3B2B4D362A5B}" type="pres">
      <dgm:prSet presAssocID="{79AD0A3F-F7B3-48A2-BCCF-98A495EEA3C6}" presName="linearProcess" presStyleCnt="0"/>
      <dgm:spPr/>
    </dgm:pt>
    <dgm:pt modelId="{EED87B20-9DBF-4926-9086-21DFC2D93B82}" type="pres">
      <dgm:prSet presAssocID="{5275192A-BF1A-4CE7-BDF8-FBEB30C035C6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3E508414-E876-4DB9-9A10-05D8525E3914}" srcId="{79AD0A3F-F7B3-48A2-BCCF-98A495EEA3C6}" destId="{5275192A-BF1A-4CE7-BDF8-FBEB30C035C6}" srcOrd="0" destOrd="0" parTransId="{ED2FE49E-F2FE-447F-88B8-E59845A3D531}" sibTransId="{8283D8E2-766D-4CE2-8158-D6BE823EA7A7}"/>
    <dgm:cxn modelId="{84752D44-E06D-4B06-B528-027AFAD48790}" type="presOf" srcId="{5275192A-BF1A-4CE7-BDF8-FBEB30C035C6}" destId="{EED87B20-9DBF-4926-9086-21DFC2D93B82}" srcOrd="0" destOrd="0" presId="urn:microsoft.com/office/officeart/2005/8/layout/hProcess9"/>
    <dgm:cxn modelId="{DA52E2C5-913D-4C5B-BF05-739B7AE0C3E4}" type="presOf" srcId="{79AD0A3F-F7B3-48A2-BCCF-98A495EEA3C6}" destId="{5F41DA22-A04B-42EB-A668-9F468CBB6DB9}" srcOrd="0" destOrd="0" presId="urn:microsoft.com/office/officeart/2005/8/layout/hProcess9"/>
    <dgm:cxn modelId="{404B045B-0350-4BD5-8CB0-AA5D26803B61}" type="presParOf" srcId="{5F41DA22-A04B-42EB-A668-9F468CBB6DB9}" destId="{E5CE2CEE-2C7E-4D55-A1F6-B207A004A3B8}" srcOrd="0" destOrd="0" presId="urn:microsoft.com/office/officeart/2005/8/layout/hProcess9"/>
    <dgm:cxn modelId="{8AA3FF43-3AFA-498F-8C1B-AE42F9F4AF1B}" type="presParOf" srcId="{5F41DA22-A04B-42EB-A668-9F468CBB6DB9}" destId="{BD0658EF-F875-45D5-8811-3B2B4D362A5B}" srcOrd="1" destOrd="0" presId="urn:microsoft.com/office/officeart/2005/8/layout/hProcess9"/>
    <dgm:cxn modelId="{93CCB3DC-042F-41C1-B232-4892BA2FAD61}" type="presParOf" srcId="{BD0658EF-F875-45D5-8811-3B2B4D362A5B}" destId="{EED87B20-9DBF-4926-9086-21DFC2D93B82}" srcOrd="0" destOrd="0" presId="urn:microsoft.com/office/officeart/2005/8/layout/hProcess9"/>
  </dgm:cxnLst>
  <dgm:bg>
    <a:blipFill dpi="0" rotWithShape="1">
      <a:blip xmlns:r="http://schemas.openxmlformats.org/officeDocument/2006/relationships" r:embed="rId1">
        <a:alphaModFix amt="41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1F6647-9642-4185-9B34-12A25AB9FBE4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E6953E0-E979-426B-862B-B913D16C74BE}">
      <dgm:prSet/>
      <dgm:spPr/>
      <dgm:t>
        <a:bodyPr/>
        <a:lstStyle/>
        <a:p>
          <a:pPr rtl="0"/>
          <a:r>
            <a:rPr lang="es-CL" b="1" dirty="0" smtClean="0"/>
            <a:t>¿Con quién vamos a hacer realidad nuestra oferta de servicios?</a:t>
          </a:r>
          <a:endParaRPr lang="es-CL" dirty="0"/>
        </a:p>
      </dgm:t>
    </dgm:pt>
    <dgm:pt modelId="{5D018B10-EEFA-40D0-833B-3538DD32104B}" type="parTrans" cxnId="{9FE63722-B073-45D4-BF70-677399886AC1}">
      <dgm:prSet/>
      <dgm:spPr/>
      <dgm:t>
        <a:bodyPr/>
        <a:lstStyle/>
        <a:p>
          <a:endParaRPr lang="es-CL"/>
        </a:p>
      </dgm:t>
    </dgm:pt>
    <dgm:pt modelId="{857197C6-82DB-46F0-82B0-95EE8114065C}" type="sibTrans" cxnId="{9FE63722-B073-45D4-BF70-677399886AC1}">
      <dgm:prSet/>
      <dgm:spPr/>
      <dgm:t>
        <a:bodyPr/>
        <a:lstStyle/>
        <a:p>
          <a:endParaRPr lang="es-CL"/>
        </a:p>
      </dgm:t>
    </dgm:pt>
    <dgm:pt modelId="{8906035C-FE5C-423E-9189-38EA7C47A603}">
      <dgm:prSet/>
      <dgm:spPr/>
      <dgm:t>
        <a:bodyPr/>
        <a:lstStyle/>
        <a:p>
          <a:pPr rtl="0"/>
          <a:r>
            <a:rPr lang="es-CL" b="1" smtClean="0"/>
            <a:t>¿Qué perfil deben tener?</a:t>
          </a:r>
          <a:endParaRPr lang="es-CL"/>
        </a:p>
      </dgm:t>
    </dgm:pt>
    <dgm:pt modelId="{EEAD40D6-8023-4C98-8FC4-28FE8DA49BC9}" type="parTrans" cxnId="{6D22BA0F-006A-4AEB-AE1E-FD5532E2C57F}">
      <dgm:prSet/>
      <dgm:spPr/>
      <dgm:t>
        <a:bodyPr/>
        <a:lstStyle/>
        <a:p>
          <a:endParaRPr lang="es-CL"/>
        </a:p>
      </dgm:t>
    </dgm:pt>
    <dgm:pt modelId="{C88DC3BF-9174-4D29-8E72-16716618FB62}" type="sibTrans" cxnId="{6D22BA0F-006A-4AEB-AE1E-FD5532E2C57F}">
      <dgm:prSet/>
      <dgm:spPr/>
      <dgm:t>
        <a:bodyPr/>
        <a:lstStyle/>
        <a:p>
          <a:endParaRPr lang="es-CL"/>
        </a:p>
      </dgm:t>
    </dgm:pt>
    <dgm:pt modelId="{8963B1FA-AF7B-43F7-A5A5-A94D1ECA9840}">
      <dgm:prSet/>
      <dgm:spPr/>
      <dgm:t>
        <a:bodyPr/>
        <a:lstStyle/>
        <a:p>
          <a:pPr rtl="0"/>
          <a:r>
            <a:rPr lang="es-CL" b="1" smtClean="0"/>
            <a:t>¿Cuáles son sus motivaciones y necesidades?</a:t>
          </a:r>
          <a:endParaRPr lang="es-CL"/>
        </a:p>
      </dgm:t>
    </dgm:pt>
    <dgm:pt modelId="{AF5CD79A-E877-4846-AA11-93B8CABDDA22}" type="parTrans" cxnId="{15889921-1289-45F1-81E1-613E08CA8A04}">
      <dgm:prSet/>
      <dgm:spPr/>
      <dgm:t>
        <a:bodyPr/>
        <a:lstStyle/>
        <a:p>
          <a:endParaRPr lang="es-CL"/>
        </a:p>
      </dgm:t>
    </dgm:pt>
    <dgm:pt modelId="{1E488A35-EA29-4CF5-B50B-4F8F916A6669}" type="sibTrans" cxnId="{15889921-1289-45F1-81E1-613E08CA8A04}">
      <dgm:prSet/>
      <dgm:spPr/>
      <dgm:t>
        <a:bodyPr/>
        <a:lstStyle/>
        <a:p>
          <a:endParaRPr lang="es-CL"/>
        </a:p>
      </dgm:t>
    </dgm:pt>
    <dgm:pt modelId="{CE49A3AC-5D00-49AD-B552-C98F658A7648}">
      <dgm:prSet/>
      <dgm:spPr/>
      <dgm:t>
        <a:bodyPr/>
        <a:lstStyle/>
        <a:p>
          <a:pPr rtl="0"/>
          <a:r>
            <a:rPr lang="es-CL" b="1" smtClean="0"/>
            <a:t>¿Qué apoyo necesitan para realizar su trabajo? </a:t>
          </a:r>
          <a:endParaRPr lang="es-CL"/>
        </a:p>
      </dgm:t>
    </dgm:pt>
    <dgm:pt modelId="{4CDB310C-A668-47DD-AA56-A846A8AFA630}" type="parTrans" cxnId="{301AC1ED-8352-451F-85D2-262A0E8934DE}">
      <dgm:prSet/>
      <dgm:spPr/>
      <dgm:t>
        <a:bodyPr/>
        <a:lstStyle/>
        <a:p>
          <a:endParaRPr lang="es-CL"/>
        </a:p>
      </dgm:t>
    </dgm:pt>
    <dgm:pt modelId="{636D132B-0DE9-41D8-B34A-71CD4B321977}" type="sibTrans" cxnId="{301AC1ED-8352-451F-85D2-262A0E8934DE}">
      <dgm:prSet/>
      <dgm:spPr/>
      <dgm:t>
        <a:bodyPr/>
        <a:lstStyle/>
        <a:p>
          <a:endParaRPr lang="es-CL"/>
        </a:p>
      </dgm:t>
    </dgm:pt>
    <dgm:pt modelId="{8A807708-F668-40B7-BDA0-119CE5AD7B75}" type="pres">
      <dgm:prSet presAssocID="{8C1F6647-9642-4185-9B34-12A25AB9FBE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2D3DCFD-3B1A-4D5E-95B6-08A123FB1741}" type="pres">
      <dgm:prSet presAssocID="{7E6953E0-E979-426B-862B-B913D16C74BE}" presName="horFlow" presStyleCnt="0"/>
      <dgm:spPr/>
    </dgm:pt>
    <dgm:pt modelId="{FA262B04-9207-4389-B583-17EC22B77B1D}" type="pres">
      <dgm:prSet presAssocID="{7E6953E0-E979-426B-862B-B913D16C74BE}" presName="bigChev" presStyleLbl="node1" presStyleIdx="0" presStyleCnt="4" custScaleX="233523"/>
      <dgm:spPr/>
    </dgm:pt>
    <dgm:pt modelId="{DE7334AF-8FD7-40D3-A4FF-CDDF01096C29}" type="pres">
      <dgm:prSet presAssocID="{7E6953E0-E979-426B-862B-B913D16C74BE}" presName="vSp" presStyleCnt="0"/>
      <dgm:spPr/>
    </dgm:pt>
    <dgm:pt modelId="{5EA0FF48-23B4-4082-8932-D24E4FED1C33}" type="pres">
      <dgm:prSet presAssocID="{8906035C-FE5C-423E-9189-38EA7C47A603}" presName="horFlow" presStyleCnt="0"/>
      <dgm:spPr/>
    </dgm:pt>
    <dgm:pt modelId="{92D5A347-87C9-46CF-A4A5-FD3A0D44698A}" type="pres">
      <dgm:prSet presAssocID="{8906035C-FE5C-423E-9189-38EA7C47A603}" presName="bigChev" presStyleLbl="node1" presStyleIdx="1" presStyleCnt="4" custScaleX="233523"/>
      <dgm:spPr/>
    </dgm:pt>
    <dgm:pt modelId="{FC5B5611-B7DF-44A2-86F6-C409C98BAD32}" type="pres">
      <dgm:prSet presAssocID="{8906035C-FE5C-423E-9189-38EA7C47A603}" presName="vSp" presStyleCnt="0"/>
      <dgm:spPr/>
    </dgm:pt>
    <dgm:pt modelId="{7AF8C5A3-61DF-4DDE-A36A-8AF60A8F6F8F}" type="pres">
      <dgm:prSet presAssocID="{8963B1FA-AF7B-43F7-A5A5-A94D1ECA9840}" presName="horFlow" presStyleCnt="0"/>
      <dgm:spPr/>
    </dgm:pt>
    <dgm:pt modelId="{6EC07B57-735D-422D-A952-45D9FD94747F}" type="pres">
      <dgm:prSet presAssocID="{8963B1FA-AF7B-43F7-A5A5-A94D1ECA9840}" presName="bigChev" presStyleLbl="node1" presStyleIdx="2" presStyleCnt="4" custScaleX="233523"/>
      <dgm:spPr/>
    </dgm:pt>
    <dgm:pt modelId="{88D6617B-AD50-4BFF-A327-6788A7350F96}" type="pres">
      <dgm:prSet presAssocID="{8963B1FA-AF7B-43F7-A5A5-A94D1ECA9840}" presName="vSp" presStyleCnt="0"/>
      <dgm:spPr/>
    </dgm:pt>
    <dgm:pt modelId="{0F0169D4-36DF-4B9E-A1F1-1C48605373F6}" type="pres">
      <dgm:prSet presAssocID="{CE49A3AC-5D00-49AD-B552-C98F658A7648}" presName="horFlow" presStyleCnt="0"/>
      <dgm:spPr/>
    </dgm:pt>
    <dgm:pt modelId="{8D53DFC7-67D8-498C-8A5C-EF213F08A7A9}" type="pres">
      <dgm:prSet presAssocID="{CE49A3AC-5D00-49AD-B552-C98F658A7648}" presName="bigChev" presStyleLbl="node1" presStyleIdx="3" presStyleCnt="4" custScaleX="233523"/>
      <dgm:spPr/>
    </dgm:pt>
  </dgm:ptLst>
  <dgm:cxnLst>
    <dgm:cxn modelId="{5D6EF49C-4FD8-4B2D-869E-A79286EC7117}" type="presOf" srcId="{8C1F6647-9642-4185-9B34-12A25AB9FBE4}" destId="{8A807708-F668-40B7-BDA0-119CE5AD7B75}" srcOrd="0" destOrd="0" presId="urn:microsoft.com/office/officeart/2005/8/layout/lProcess3"/>
    <dgm:cxn modelId="{301AC1ED-8352-451F-85D2-262A0E8934DE}" srcId="{8C1F6647-9642-4185-9B34-12A25AB9FBE4}" destId="{CE49A3AC-5D00-49AD-B552-C98F658A7648}" srcOrd="3" destOrd="0" parTransId="{4CDB310C-A668-47DD-AA56-A846A8AFA630}" sibTransId="{636D132B-0DE9-41D8-B34A-71CD4B321977}"/>
    <dgm:cxn modelId="{15889921-1289-45F1-81E1-613E08CA8A04}" srcId="{8C1F6647-9642-4185-9B34-12A25AB9FBE4}" destId="{8963B1FA-AF7B-43F7-A5A5-A94D1ECA9840}" srcOrd="2" destOrd="0" parTransId="{AF5CD79A-E877-4846-AA11-93B8CABDDA22}" sibTransId="{1E488A35-EA29-4CF5-B50B-4F8F916A6669}"/>
    <dgm:cxn modelId="{AEDA6BCB-6357-4819-8C2D-F1CB015B7748}" type="presOf" srcId="{8906035C-FE5C-423E-9189-38EA7C47A603}" destId="{92D5A347-87C9-46CF-A4A5-FD3A0D44698A}" srcOrd="0" destOrd="0" presId="urn:microsoft.com/office/officeart/2005/8/layout/lProcess3"/>
    <dgm:cxn modelId="{B98E143A-230A-4266-A436-260051D8683C}" type="presOf" srcId="{8963B1FA-AF7B-43F7-A5A5-A94D1ECA9840}" destId="{6EC07B57-735D-422D-A952-45D9FD94747F}" srcOrd="0" destOrd="0" presId="urn:microsoft.com/office/officeart/2005/8/layout/lProcess3"/>
    <dgm:cxn modelId="{9FE63722-B073-45D4-BF70-677399886AC1}" srcId="{8C1F6647-9642-4185-9B34-12A25AB9FBE4}" destId="{7E6953E0-E979-426B-862B-B913D16C74BE}" srcOrd="0" destOrd="0" parTransId="{5D018B10-EEFA-40D0-833B-3538DD32104B}" sibTransId="{857197C6-82DB-46F0-82B0-95EE8114065C}"/>
    <dgm:cxn modelId="{277959AE-BBE6-4F4D-844A-718A279C467C}" type="presOf" srcId="{CE49A3AC-5D00-49AD-B552-C98F658A7648}" destId="{8D53DFC7-67D8-498C-8A5C-EF213F08A7A9}" srcOrd="0" destOrd="0" presId="urn:microsoft.com/office/officeart/2005/8/layout/lProcess3"/>
    <dgm:cxn modelId="{6D10ACFA-E8F1-4334-A747-D170B433C343}" type="presOf" srcId="{7E6953E0-E979-426B-862B-B913D16C74BE}" destId="{FA262B04-9207-4389-B583-17EC22B77B1D}" srcOrd="0" destOrd="0" presId="urn:microsoft.com/office/officeart/2005/8/layout/lProcess3"/>
    <dgm:cxn modelId="{6D22BA0F-006A-4AEB-AE1E-FD5532E2C57F}" srcId="{8C1F6647-9642-4185-9B34-12A25AB9FBE4}" destId="{8906035C-FE5C-423E-9189-38EA7C47A603}" srcOrd="1" destOrd="0" parTransId="{EEAD40D6-8023-4C98-8FC4-28FE8DA49BC9}" sibTransId="{C88DC3BF-9174-4D29-8E72-16716618FB62}"/>
    <dgm:cxn modelId="{1C2BA3BB-6C5F-4F1E-85C5-3512711A8009}" type="presParOf" srcId="{8A807708-F668-40B7-BDA0-119CE5AD7B75}" destId="{E2D3DCFD-3B1A-4D5E-95B6-08A123FB1741}" srcOrd="0" destOrd="0" presId="urn:microsoft.com/office/officeart/2005/8/layout/lProcess3"/>
    <dgm:cxn modelId="{B160F911-04C7-43F3-BACD-BE2FA76755D6}" type="presParOf" srcId="{E2D3DCFD-3B1A-4D5E-95B6-08A123FB1741}" destId="{FA262B04-9207-4389-B583-17EC22B77B1D}" srcOrd="0" destOrd="0" presId="urn:microsoft.com/office/officeart/2005/8/layout/lProcess3"/>
    <dgm:cxn modelId="{5547882E-AF8A-4E11-B21F-4CF46BB2D2CF}" type="presParOf" srcId="{8A807708-F668-40B7-BDA0-119CE5AD7B75}" destId="{DE7334AF-8FD7-40D3-A4FF-CDDF01096C29}" srcOrd="1" destOrd="0" presId="urn:microsoft.com/office/officeart/2005/8/layout/lProcess3"/>
    <dgm:cxn modelId="{C4A9901E-E11A-4B19-AA5E-1444B2E7F993}" type="presParOf" srcId="{8A807708-F668-40B7-BDA0-119CE5AD7B75}" destId="{5EA0FF48-23B4-4082-8932-D24E4FED1C33}" srcOrd="2" destOrd="0" presId="urn:microsoft.com/office/officeart/2005/8/layout/lProcess3"/>
    <dgm:cxn modelId="{1808B54A-D8FD-4266-9B23-B4AB2F12F071}" type="presParOf" srcId="{5EA0FF48-23B4-4082-8932-D24E4FED1C33}" destId="{92D5A347-87C9-46CF-A4A5-FD3A0D44698A}" srcOrd="0" destOrd="0" presId="urn:microsoft.com/office/officeart/2005/8/layout/lProcess3"/>
    <dgm:cxn modelId="{12031199-8FD4-4784-A97A-4ECD4E6CEB4A}" type="presParOf" srcId="{8A807708-F668-40B7-BDA0-119CE5AD7B75}" destId="{FC5B5611-B7DF-44A2-86F6-C409C98BAD32}" srcOrd="3" destOrd="0" presId="urn:microsoft.com/office/officeart/2005/8/layout/lProcess3"/>
    <dgm:cxn modelId="{E7CB1823-45FF-4346-9D82-8B6FEED350AC}" type="presParOf" srcId="{8A807708-F668-40B7-BDA0-119CE5AD7B75}" destId="{7AF8C5A3-61DF-4DDE-A36A-8AF60A8F6F8F}" srcOrd="4" destOrd="0" presId="urn:microsoft.com/office/officeart/2005/8/layout/lProcess3"/>
    <dgm:cxn modelId="{E4CB6641-14F8-4427-B72A-DCB060F4143E}" type="presParOf" srcId="{7AF8C5A3-61DF-4DDE-A36A-8AF60A8F6F8F}" destId="{6EC07B57-735D-422D-A952-45D9FD94747F}" srcOrd="0" destOrd="0" presId="urn:microsoft.com/office/officeart/2005/8/layout/lProcess3"/>
    <dgm:cxn modelId="{7332CB6F-1BA7-4D4E-83B3-792D07ACFBE1}" type="presParOf" srcId="{8A807708-F668-40B7-BDA0-119CE5AD7B75}" destId="{88D6617B-AD50-4BFF-A327-6788A7350F96}" srcOrd="5" destOrd="0" presId="urn:microsoft.com/office/officeart/2005/8/layout/lProcess3"/>
    <dgm:cxn modelId="{125F53DE-EA4B-4F82-97CF-0A7055B9FF67}" type="presParOf" srcId="{8A807708-F668-40B7-BDA0-119CE5AD7B75}" destId="{0F0169D4-36DF-4B9E-A1F1-1C48605373F6}" srcOrd="6" destOrd="0" presId="urn:microsoft.com/office/officeart/2005/8/layout/lProcess3"/>
    <dgm:cxn modelId="{F5FC897E-200F-4798-94CE-ECFE06652C2D}" type="presParOf" srcId="{0F0169D4-36DF-4B9E-A1F1-1C48605373F6}" destId="{8D53DFC7-67D8-498C-8A5C-EF213F08A7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0FC1E-7409-4FDE-B16D-A442EA698DC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9C46FEB-BD40-4A0C-A4C4-C12177A77E8C}">
      <dgm:prSet/>
      <dgm:spPr/>
      <dgm:t>
        <a:bodyPr/>
        <a:lstStyle/>
        <a:p>
          <a:pPr rtl="0"/>
          <a:r>
            <a:rPr lang="es-CL" dirty="0" smtClean="0"/>
            <a:t>Los </a:t>
          </a:r>
          <a:r>
            <a:rPr lang="es-CL" b="1" dirty="0" smtClean="0"/>
            <a:t>clientes externos:</a:t>
          </a:r>
          <a:r>
            <a:rPr lang="es-CL" dirty="0" smtClean="0"/>
            <a:t> Aquellos que compran un producto o utilizan algún servicio. Se suelen identificar con bastante facilidad.</a:t>
          </a:r>
          <a:endParaRPr lang="es-CL" dirty="0"/>
        </a:p>
      </dgm:t>
    </dgm:pt>
    <dgm:pt modelId="{1BD41EBF-3B9D-4BA8-A49A-74724F02791A}" type="parTrans" cxnId="{5998360B-4BA8-443E-B7B1-370CE95B5118}">
      <dgm:prSet/>
      <dgm:spPr/>
      <dgm:t>
        <a:bodyPr/>
        <a:lstStyle/>
        <a:p>
          <a:endParaRPr lang="es-CL"/>
        </a:p>
      </dgm:t>
    </dgm:pt>
    <dgm:pt modelId="{094CABA3-D80A-4A29-9466-B1837546CF65}" type="sibTrans" cxnId="{5998360B-4BA8-443E-B7B1-370CE95B5118}">
      <dgm:prSet/>
      <dgm:spPr/>
      <dgm:t>
        <a:bodyPr/>
        <a:lstStyle/>
        <a:p>
          <a:endParaRPr lang="es-CL"/>
        </a:p>
      </dgm:t>
    </dgm:pt>
    <dgm:pt modelId="{45217A8D-117F-4626-B1CE-351E66F06A63}">
      <dgm:prSet/>
      <dgm:spPr/>
      <dgm:t>
        <a:bodyPr/>
        <a:lstStyle/>
        <a:p>
          <a:pPr rtl="0"/>
          <a:r>
            <a:rPr lang="es-CL" dirty="0" smtClean="0"/>
            <a:t>Los </a:t>
          </a:r>
          <a:r>
            <a:rPr lang="es-CL" b="1" dirty="0" smtClean="0"/>
            <a:t>clientes internos: </a:t>
          </a:r>
          <a:r>
            <a:rPr lang="es-CL" dirty="0" smtClean="0"/>
            <a:t>son los empleados que están continuamente relacionándose con otro empleado, dentro de la misma empresa e incluso con el cliente externo.</a:t>
          </a:r>
          <a:endParaRPr lang="es-CL" dirty="0"/>
        </a:p>
      </dgm:t>
    </dgm:pt>
    <dgm:pt modelId="{E4737227-FBE3-4E43-A8C1-4A2757D3AF91}" type="parTrans" cxnId="{957F2EDE-6740-47C4-B443-58D34CDEFA3B}">
      <dgm:prSet/>
      <dgm:spPr/>
      <dgm:t>
        <a:bodyPr/>
        <a:lstStyle/>
        <a:p>
          <a:endParaRPr lang="es-CL"/>
        </a:p>
      </dgm:t>
    </dgm:pt>
    <dgm:pt modelId="{BDDBC124-F369-4919-A9AE-B64647C4EFF2}" type="sibTrans" cxnId="{957F2EDE-6740-47C4-B443-58D34CDEFA3B}">
      <dgm:prSet/>
      <dgm:spPr/>
      <dgm:t>
        <a:bodyPr/>
        <a:lstStyle/>
        <a:p>
          <a:endParaRPr lang="es-CL"/>
        </a:p>
      </dgm:t>
    </dgm:pt>
    <dgm:pt modelId="{D53E9595-8B85-408B-8627-A2F018E8FB49}" type="pres">
      <dgm:prSet presAssocID="{8D70FC1E-7409-4FDE-B16D-A442EA698DC7}" presName="linear" presStyleCnt="0">
        <dgm:presLayoutVars>
          <dgm:animLvl val="lvl"/>
          <dgm:resizeHandles val="exact"/>
        </dgm:presLayoutVars>
      </dgm:prSet>
      <dgm:spPr/>
    </dgm:pt>
    <dgm:pt modelId="{D9D0F08B-F526-46CC-B932-126ABF5FEC71}" type="pres">
      <dgm:prSet presAssocID="{69C46FEB-BD40-4A0C-A4C4-C12177A77E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17DB2B-EF2A-4438-9713-B8A27F488DED}" type="pres">
      <dgm:prSet presAssocID="{094CABA3-D80A-4A29-9466-B1837546CF65}" presName="spacer" presStyleCnt="0"/>
      <dgm:spPr/>
    </dgm:pt>
    <dgm:pt modelId="{1247FC66-7DB8-4494-B143-79A88906FF6C}" type="pres">
      <dgm:prSet presAssocID="{45217A8D-117F-4626-B1CE-351E66F06A6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185BF02-3BF5-4B17-BB97-F5D2CCFF9204}" type="presOf" srcId="{69C46FEB-BD40-4A0C-A4C4-C12177A77E8C}" destId="{D9D0F08B-F526-46CC-B932-126ABF5FEC71}" srcOrd="0" destOrd="0" presId="urn:microsoft.com/office/officeart/2005/8/layout/vList2"/>
    <dgm:cxn modelId="{2EB3F293-E737-48D7-9A58-060EFD186D91}" type="presOf" srcId="{8D70FC1E-7409-4FDE-B16D-A442EA698DC7}" destId="{D53E9595-8B85-408B-8627-A2F018E8FB49}" srcOrd="0" destOrd="0" presId="urn:microsoft.com/office/officeart/2005/8/layout/vList2"/>
    <dgm:cxn modelId="{957F2EDE-6740-47C4-B443-58D34CDEFA3B}" srcId="{8D70FC1E-7409-4FDE-B16D-A442EA698DC7}" destId="{45217A8D-117F-4626-B1CE-351E66F06A63}" srcOrd="1" destOrd="0" parTransId="{E4737227-FBE3-4E43-A8C1-4A2757D3AF91}" sibTransId="{BDDBC124-F369-4919-A9AE-B64647C4EFF2}"/>
    <dgm:cxn modelId="{5998360B-4BA8-443E-B7B1-370CE95B5118}" srcId="{8D70FC1E-7409-4FDE-B16D-A442EA698DC7}" destId="{69C46FEB-BD40-4A0C-A4C4-C12177A77E8C}" srcOrd="0" destOrd="0" parTransId="{1BD41EBF-3B9D-4BA8-A49A-74724F02791A}" sibTransId="{094CABA3-D80A-4A29-9466-B1837546CF65}"/>
    <dgm:cxn modelId="{87111401-0FEE-48E7-9FAC-236F751E0C91}" type="presOf" srcId="{45217A8D-117F-4626-B1CE-351E66F06A63}" destId="{1247FC66-7DB8-4494-B143-79A88906FF6C}" srcOrd="0" destOrd="0" presId="urn:microsoft.com/office/officeart/2005/8/layout/vList2"/>
    <dgm:cxn modelId="{8AE4988D-58D6-4207-928F-A5F5D4D2FE16}" type="presParOf" srcId="{D53E9595-8B85-408B-8627-A2F018E8FB49}" destId="{D9D0F08B-F526-46CC-B932-126ABF5FEC71}" srcOrd="0" destOrd="0" presId="urn:microsoft.com/office/officeart/2005/8/layout/vList2"/>
    <dgm:cxn modelId="{1E66AC14-8CCD-400A-BA5F-82843B0339A5}" type="presParOf" srcId="{D53E9595-8B85-408B-8627-A2F018E8FB49}" destId="{7217DB2B-EF2A-4438-9713-B8A27F488DED}" srcOrd="1" destOrd="0" presId="urn:microsoft.com/office/officeart/2005/8/layout/vList2"/>
    <dgm:cxn modelId="{BAAFE0F6-82AF-4F14-B24A-49B8B878F65F}" type="presParOf" srcId="{D53E9595-8B85-408B-8627-A2F018E8FB49}" destId="{1247FC66-7DB8-4494-B143-79A88906FF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B3755-3C80-4BF7-8132-59D0CC5170F0}" type="doc">
      <dgm:prSet loTypeId="urn:microsoft.com/office/officeart/2005/8/layout/l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43FFBD1-EE5B-4C37-B0E0-259A70BE6420}">
      <dgm:prSet/>
      <dgm:spPr/>
      <dgm:t>
        <a:bodyPr/>
        <a:lstStyle/>
        <a:p>
          <a:pPr rtl="0"/>
          <a:r>
            <a:rPr lang="es-CL" smtClean="0"/>
            <a:t>EXTERNOS:</a:t>
          </a:r>
          <a:endParaRPr lang="es-CL"/>
        </a:p>
      </dgm:t>
    </dgm:pt>
    <dgm:pt modelId="{F6FD70E1-5FBC-4BAF-A0C6-CCC67C886A52}" type="parTrans" cxnId="{BEF91883-47AB-493A-AEC4-59F0F8760F71}">
      <dgm:prSet/>
      <dgm:spPr/>
      <dgm:t>
        <a:bodyPr/>
        <a:lstStyle/>
        <a:p>
          <a:endParaRPr lang="es-CL"/>
        </a:p>
      </dgm:t>
    </dgm:pt>
    <dgm:pt modelId="{DE8AD0FE-1031-4A0A-AF7F-3452F66DCD9E}" type="sibTrans" cxnId="{BEF91883-47AB-493A-AEC4-59F0F8760F71}">
      <dgm:prSet/>
      <dgm:spPr/>
      <dgm:t>
        <a:bodyPr/>
        <a:lstStyle/>
        <a:p>
          <a:endParaRPr lang="es-CL"/>
        </a:p>
      </dgm:t>
    </dgm:pt>
    <dgm:pt modelId="{1CE89043-5F81-4FAE-86C1-464EB22FFE67}">
      <dgm:prSet/>
      <dgm:spPr/>
      <dgm:t>
        <a:bodyPr/>
        <a:lstStyle/>
        <a:p>
          <a:pPr rtl="0"/>
          <a:r>
            <a:rPr lang="es-CL" smtClean="0"/>
            <a:t>Usuarios del producto</a:t>
          </a:r>
          <a:endParaRPr lang="es-CL"/>
        </a:p>
      </dgm:t>
    </dgm:pt>
    <dgm:pt modelId="{3C926B7A-D551-49D1-B624-847F1246F23D}" type="parTrans" cxnId="{7334534A-EB04-4524-AD3B-C5A9FC1CC95C}">
      <dgm:prSet/>
      <dgm:spPr/>
      <dgm:t>
        <a:bodyPr/>
        <a:lstStyle/>
        <a:p>
          <a:endParaRPr lang="es-CL"/>
        </a:p>
      </dgm:t>
    </dgm:pt>
    <dgm:pt modelId="{B7E82976-77F9-4043-9F9C-D31D9E6043CC}" type="sibTrans" cxnId="{7334534A-EB04-4524-AD3B-C5A9FC1CC95C}">
      <dgm:prSet/>
      <dgm:spPr/>
      <dgm:t>
        <a:bodyPr/>
        <a:lstStyle/>
        <a:p>
          <a:endParaRPr lang="es-CL"/>
        </a:p>
      </dgm:t>
    </dgm:pt>
    <dgm:pt modelId="{8A9F274E-2645-493F-8E03-14416C5B3F5B}">
      <dgm:prSet/>
      <dgm:spPr/>
      <dgm:t>
        <a:bodyPr/>
        <a:lstStyle/>
        <a:p>
          <a:pPr rtl="0"/>
          <a:r>
            <a:rPr lang="es-CL" smtClean="0"/>
            <a:t>Compradores	</a:t>
          </a:r>
          <a:endParaRPr lang="es-CL"/>
        </a:p>
      </dgm:t>
    </dgm:pt>
    <dgm:pt modelId="{3528817B-B655-479E-AF7F-5238801E07B9}" type="parTrans" cxnId="{759318E2-7327-4860-B09B-0670A146E79B}">
      <dgm:prSet/>
      <dgm:spPr/>
      <dgm:t>
        <a:bodyPr/>
        <a:lstStyle/>
        <a:p>
          <a:endParaRPr lang="es-CL"/>
        </a:p>
      </dgm:t>
    </dgm:pt>
    <dgm:pt modelId="{D7127A33-87D8-4F80-A206-49100E8FF187}" type="sibTrans" cxnId="{759318E2-7327-4860-B09B-0670A146E79B}">
      <dgm:prSet/>
      <dgm:spPr/>
      <dgm:t>
        <a:bodyPr/>
        <a:lstStyle/>
        <a:p>
          <a:endParaRPr lang="es-CL"/>
        </a:p>
      </dgm:t>
    </dgm:pt>
    <dgm:pt modelId="{2EB7F819-18D6-42D9-A820-F01FF0E15085}">
      <dgm:prSet/>
      <dgm:spPr/>
      <dgm:t>
        <a:bodyPr/>
        <a:lstStyle/>
        <a:p>
          <a:pPr rtl="0"/>
          <a:r>
            <a:rPr lang="es-CL" smtClean="0"/>
            <a:t>Otras empresas</a:t>
          </a:r>
          <a:endParaRPr lang="es-CL"/>
        </a:p>
      </dgm:t>
    </dgm:pt>
    <dgm:pt modelId="{BAE4B234-A180-41F9-B38F-4FE00B2FF534}" type="parTrans" cxnId="{F8DC5549-C04E-498A-A9D8-FAB33C0026EC}">
      <dgm:prSet/>
      <dgm:spPr/>
      <dgm:t>
        <a:bodyPr/>
        <a:lstStyle/>
        <a:p>
          <a:endParaRPr lang="es-CL"/>
        </a:p>
      </dgm:t>
    </dgm:pt>
    <dgm:pt modelId="{B86EF26B-C612-43F5-9AC5-520F0077F447}" type="sibTrans" cxnId="{F8DC5549-C04E-498A-A9D8-FAB33C0026EC}">
      <dgm:prSet/>
      <dgm:spPr/>
      <dgm:t>
        <a:bodyPr/>
        <a:lstStyle/>
        <a:p>
          <a:endParaRPr lang="es-CL"/>
        </a:p>
      </dgm:t>
    </dgm:pt>
    <dgm:pt modelId="{3E940D93-0DDC-4914-80AA-3284375D1C86}">
      <dgm:prSet/>
      <dgm:spPr/>
      <dgm:t>
        <a:bodyPr/>
        <a:lstStyle/>
        <a:p>
          <a:pPr algn="ctr" rtl="0"/>
          <a:r>
            <a:rPr lang="es-CL" dirty="0" smtClean="0"/>
            <a:t>   INTERNOS:	</a:t>
          </a:r>
          <a:endParaRPr lang="es-CL" dirty="0"/>
        </a:p>
      </dgm:t>
    </dgm:pt>
    <dgm:pt modelId="{F2D9CD0C-2511-43A8-8D04-EBF7D3BEA9FA}" type="parTrans" cxnId="{04ED18DC-6045-4784-8658-97E38E909A43}">
      <dgm:prSet/>
      <dgm:spPr/>
      <dgm:t>
        <a:bodyPr/>
        <a:lstStyle/>
        <a:p>
          <a:endParaRPr lang="es-CL"/>
        </a:p>
      </dgm:t>
    </dgm:pt>
    <dgm:pt modelId="{F6981949-1C3E-4B97-B3C3-257DA98A02D6}" type="sibTrans" cxnId="{04ED18DC-6045-4784-8658-97E38E909A43}">
      <dgm:prSet/>
      <dgm:spPr/>
      <dgm:t>
        <a:bodyPr/>
        <a:lstStyle/>
        <a:p>
          <a:endParaRPr lang="es-CL"/>
        </a:p>
      </dgm:t>
    </dgm:pt>
    <dgm:pt modelId="{2EDC67AF-757D-407C-867B-CC326C323878}">
      <dgm:prSet/>
      <dgm:spPr/>
      <dgm:t>
        <a:bodyPr/>
        <a:lstStyle/>
        <a:p>
          <a:pPr rtl="0"/>
          <a:r>
            <a:rPr lang="es-CL" smtClean="0"/>
            <a:t>Empleados o Colaboradores</a:t>
          </a:r>
          <a:endParaRPr lang="es-CL"/>
        </a:p>
      </dgm:t>
    </dgm:pt>
    <dgm:pt modelId="{C958B2D0-0C4C-43D8-93D5-FF075BB1EF97}" type="parTrans" cxnId="{01D0B363-79DD-4EFE-B8FC-559D34AC923A}">
      <dgm:prSet/>
      <dgm:spPr/>
      <dgm:t>
        <a:bodyPr/>
        <a:lstStyle/>
        <a:p>
          <a:endParaRPr lang="es-CL"/>
        </a:p>
      </dgm:t>
    </dgm:pt>
    <dgm:pt modelId="{D21FD5D8-DF9A-406E-AE4A-BD8B98876C12}" type="sibTrans" cxnId="{01D0B363-79DD-4EFE-B8FC-559D34AC923A}">
      <dgm:prSet/>
      <dgm:spPr/>
      <dgm:t>
        <a:bodyPr/>
        <a:lstStyle/>
        <a:p>
          <a:endParaRPr lang="es-CL"/>
        </a:p>
      </dgm:t>
    </dgm:pt>
    <dgm:pt modelId="{DB9AFA28-F25E-4770-9BD2-E2BCDBD2BA9A}" type="pres">
      <dgm:prSet presAssocID="{DC9B3755-3C80-4BF7-8132-59D0CC5170F0}" presName="Name0" presStyleCnt="0">
        <dgm:presLayoutVars>
          <dgm:dir/>
          <dgm:animLvl val="lvl"/>
          <dgm:resizeHandles val="exact"/>
        </dgm:presLayoutVars>
      </dgm:prSet>
      <dgm:spPr/>
    </dgm:pt>
    <dgm:pt modelId="{C6AEECDF-A27E-4FA3-BC71-5F36F3E9C488}" type="pres">
      <dgm:prSet presAssocID="{843FFBD1-EE5B-4C37-B0E0-259A70BE6420}" presName="vertFlow" presStyleCnt="0"/>
      <dgm:spPr/>
    </dgm:pt>
    <dgm:pt modelId="{BCD6E365-6C3D-47BC-BDAE-625B2EE41D96}" type="pres">
      <dgm:prSet presAssocID="{843FFBD1-EE5B-4C37-B0E0-259A70BE6420}" presName="header" presStyleLbl="node1" presStyleIdx="0" presStyleCnt="2"/>
      <dgm:spPr/>
    </dgm:pt>
    <dgm:pt modelId="{5EF5B2D0-57EF-4883-9019-B24C478D5B73}" type="pres">
      <dgm:prSet presAssocID="{3C926B7A-D551-49D1-B624-847F1246F23D}" presName="parTrans" presStyleLbl="sibTrans2D1" presStyleIdx="0" presStyleCnt="4"/>
      <dgm:spPr/>
    </dgm:pt>
    <dgm:pt modelId="{74744A7D-D096-4A67-8D8B-2CA0625F9004}" type="pres">
      <dgm:prSet presAssocID="{1CE89043-5F81-4FAE-86C1-464EB22FFE67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CBAA9575-DEB8-46E1-8C31-A7D9862B2511}" type="pres">
      <dgm:prSet presAssocID="{B7E82976-77F9-4043-9F9C-D31D9E6043CC}" presName="sibTrans" presStyleLbl="sibTrans2D1" presStyleIdx="1" presStyleCnt="4"/>
      <dgm:spPr/>
    </dgm:pt>
    <dgm:pt modelId="{970B4E2E-2845-4CA7-84E6-EDB6B7212D13}" type="pres">
      <dgm:prSet presAssocID="{8A9F274E-2645-493F-8E03-14416C5B3F5B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BFBBE1D0-B73C-471D-9A9C-43A91779C94D}" type="pres">
      <dgm:prSet presAssocID="{D7127A33-87D8-4F80-A206-49100E8FF187}" presName="sibTrans" presStyleLbl="sibTrans2D1" presStyleIdx="2" presStyleCnt="4"/>
      <dgm:spPr/>
    </dgm:pt>
    <dgm:pt modelId="{0574BD18-C4FB-43E9-90C2-E11A2C9E4379}" type="pres">
      <dgm:prSet presAssocID="{2EB7F819-18D6-42D9-A820-F01FF0E15085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81B020B2-4F76-47EC-B5FD-575A7F853B53}" type="pres">
      <dgm:prSet presAssocID="{843FFBD1-EE5B-4C37-B0E0-259A70BE6420}" presName="hSp" presStyleCnt="0"/>
      <dgm:spPr/>
    </dgm:pt>
    <dgm:pt modelId="{FA6F1019-FEF3-4ECF-876E-E1B5C2C90C33}" type="pres">
      <dgm:prSet presAssocID="{3E940D93-0DDC-4914-80AA-3284375D1C86}" presName="vertFlow" presStyleCnt="0"/>
      <dgm:spPr/>
    </dgm:pt>
    <dgm:pt modelId="{96105829-1641-47CE-A25D-3FC8C19D2CD1}" type="pres">
      <dgm:prSet presAssocID="{3E940D93-0DDC-4914-80AA-3284375D1C86}" presName="header" presStyleLbl="node1" presStyleIdx="1" presStyleCnt="2"/>
      <dgm:spPr/>
    </dgm:pt>
    <dgm:pt modelId="{88956E6D-8DD3-4E20-8D9F-079544C9CA9E}" type="pres">
      <dgm:prSet presAssocID="{C958B2D0-0C4C-43D8-93D5-FF075BB1EF97}" presName="parTrans" presStyleLbl="sibTrans2D1" presStyleIdx="3" presStyleCnt="4"/>
      <dgm:spPr/>
    </dgm:pt>
    <dgm:pt modelId="{63048826-4D76-4E2C-9829-DD0239DC5E54}" type="pres">
      <dgm:prSet presAssocID="{2EDC67AF-757D-407C-867B-CC326C323878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F8DC5549-C04E-498A-A9D8-FAB33C0026EC}" srcId="{843FFBD1-EE5B-4C37-B0E0-259A70BE6420}" destId="{2EB7F819-18D6-42D9-A820-F01FF0E15085}" srcOrd="2" destOrd="0" parTransId="{BAE4B234-A180-41F9-B38F-4FE00B2FF534}" sibTransId="{B86EF26B-C612-43F5-9AC5-520F0077F447}"/>
    <dgm:cxn modelId="{3A0E54C3-0ABD-4C37-97C0-C287F23603A0}" type="presOf" srcId="{B7E82976-77F9-4043-9F9C-D31D9E6043CC}" destId="{CBAA9575-DEB8-46E1-8C31-A7D9862B2511}" srcOrd="0" destOrd="0" presId="urn:microsoft.com/office/officeart/2005/8/layout/lProcess1"/>
    <dgm:cxn modelId="{CB7DB38C-B70C-4F83-9D07-483A748F3792}" type="presOf" srcId="{3E940D93-0DDC-4914-80AA-3284375D1C86}" destId="{96105829-1641-47CE-A25D-3FC8C19D2CD1}" srcOrd="0" destOrd="0" presId="urn:microsoft.com/office/officeart/2005/8/layout/lProcess1"/>
    <dgm:cxn modelId="{8DB3D0B1-FFE2-4085-BDE3-626B921EC0F5}" type="presOf" srcId="{2EB7F819-18D6-42D9-A820-F01FF0E15085}" destId="{0574BD18-C4FB-43E9-90C2-E11A2C9E4379}" srcOrd="0" destOrd="0" presId="urn:microsoft.com/office/officeart/2005/8/layout/lProcess1"/>
    <dgm:cxn modelId="{3D06A6AE-6B3D-4D7F-ACC7-CE9674A40339}" type="presOf" srcId="{8A9F274E-2645-493F-8E03-14416C5B3F5B}" destId="{970B4E2E-2845-4CA7-84E6-EDB6B7212D13}" srcOrd="0" destOrd="0" presId="urn:microsoft.com/office/officeart/2005/8/layout/lProcess1"/>
    <dgm:cxn modelId="{04ED18DC-6045-4784-8658-97E38E909A43}" srcId="{DC9B3755-3C80-4BF7-8132-59D0CC5170F0}" destId="{3E940D93-0DDC-4914-80AA-3284375D1C86}" srcOrd="1" destOrd="0" parTransId="{F2D9CD0C-2511-43A8-8D04-EBF7D3BEA9FA}" sibTransId="{F6981949-1C3E-4B97-B3C3-257DA98A02D6}"/>
    <dgm:cxn modelId="{8299A76A-1E12-4990-97CF-2BEA4B1FC664}" type="presOf" srcId="{DC9B3755-3C80-4BF7-8132-59D0CC5170F0}" destId="{DB9AFA28-F25E-4770-9BD2-E2BCDBD2BA9A}" srcOrd="0" destOrd="0" presId="urn:microsoft.com/office/officeart/2005/8/layout/lProcess1"/>
    <dgm:cxn modelId="{49ECB30E-C1F4-48CE-9489-467FD196EF8D}" type="presOf" srcId="{1CE89043-5F81-4FAE-86C1-464EB22FFE67}" destId="{74744A7D-D096-4A67-8D8B-2CA0625F9004}" srcOrd="0" destOrd="0" presId="urn:microsoft.com/office/officeart/2005/8/layout/lProcess1"/>
    <dgm:cxn modelId="{F39F33BC-CA48-40E5-9AFA-366971AC5CB7}" type="presOf" srcId="{3C926B7A-D551-49D1-B624-847F1246F23D}" destId="{5EF5B2D0-57EF-4883-9019-B24C478D5B73}" srcOrd="0" destOrd="0" presId="urn:microsoft.com/office/officeart/2005/8/layout/lProcess1"/>
    <dgm:cxn modelId="{BEF91883-47AB-493A-AEC4-59F0F8760F71}" srcId="{DC9B3755-3C80-4BF7-8132-59D0CC5170F0}" destId="{843FFBD1-EE5B-4C37-B0E0-259A70BE6420}" srcOrd="0" destOrd="0" parTransId="{F6FD70E1-5FBC-4BAF-A0C6-CCC67C886A52}" sibTransId="{DE8AD0FE-1031-4A0A-AF7F-3452F66DCD9E}"/>
    <dgm:cxn modelId="{759318E2-7327-4860-B09B-0670A146E79B}" srcId="{843FFBD1-EE5B-4C37-B0E0-259A70BE6420}" destId="{8A9F274E-2645-493F-8E03-14416C5B3F5B}" srcOrd="1" destOrd="0" parTransId="{3528817B-B655-479E-AF7F-5238801E07B9}" sibTransId="{D7127A33-87D8-4F80-A206-49100E8FF187}"/>
    <dgm:cxn modelId="{01D0B363-79DD-4EFE-B8FC-559D34AC923A}" srcId="{3E940D93-0DDC-4914-80AA-3284375D1C86}" destId="{2EDC67AF-757D-407C-867B-CC326C323878}" srcOrd="0" destOrd="0" parTransId="{C958B2D0-0C4C-43D8-93D5-FF075BB1EF97}" sibTransId="{D21FD5D8-DF9A-406E-AE4A-BD8B98876C12}"/>
    <dgm:cxn modelId="{F3DE7BF5-83A5-4B5D-95EA-90C64C70ACB2}" type="presOf" srcId="{2EDC67AF-757D-407C-867B-CC326C323878}" destId="{63048826-4D76-4E2C-9829-DD0239DC5E54}" srcOrd="0" destOrd="0" presId="urn:microsoft.com/office/officeart/2005/8/layout/lProcess1"/>
    <dgm:cxn modelId="{921F2E7A-C648-42FE-8BD6-B7E14E105FB8}" type="presOf" srcId="{843FFBD1-EE5B-4C37-B0E0-259A70BE6420}" destId="{BCD6E365-6C3D-47BC-BDAE-625B2EE41D96}" srcOrd="0" destOrd="0" presId="urn:microsoft.com/office/officeart/2005/8/layout/lProcess1"/>
    <dgm:cxn modelId="{3ABDB793-59CA-49C7-BC3C-ECB63A25F2E8}" type="presOf" srcId="{D7127A33-87D8-4F80-A206-49100E8FF187}" destId="{BFBBE1D0-B73C-471D-9A9C-43A91779C94D}" srcOrd="0" destOrd="0" presId="urn:microsoft.com/office/officeart/2005/8/layout/lProcess1"/>
    <dgm:cxn modelId="{A1117364-5E52-4A05-83DA-F145B084C150}" type="presOf" srcId="{C958B2D0-0C4C-43D8-93D5-FF075BB1EF97}" destId="{88956E6D-8DD3-4E20-8D9F-079544C9CA9E}" srcOrd="0" destOrd="0" presId="urn:microsoft.com/office/officeart/2005/8/layout/lProcess1"/>
    <dgm:cxn modelId="{7334534A-EB04-4524-AD3B-C5A9FC1CC95C}" srcId="{843FFBD1-EE5B-4C37-B0E0-259A70BE6420}" destId="{1CE89043-5F81-4FAE-86C1-464EB22FFE67}" srcOrd="0" destOrd="0" parTransId="{3C926B7A-D551-49D1-B624-847F1246F23D}" sibTransId="{B7E82976-77F9-4043-9F9C-D31D9E6043CC}"/>
    <dgm:cxn modelId="{75AD8551-D95D-43E9-9AE4-11F43CCA0C79}" type="presParOf" srcId="{DB9AFA28-F25E-4770-9BD2-E2BCDBD2BA9A}" destId="{C6AEECDF-A27E-4FA3-BC71-5F36F3E9C488}" srcOrd="0" destOrd="0" presId="urn:microsoft.com/office/officeart/2005/8/layout/lProcess1"/>
    <dgm:cxn modelId="{ECE32FF7-8385-42B2-BAF9-169E6DA5C2C7}" type="presParOf" srcId="{C6AEECDF-A27E-4FA3-BC71-5F36F3E9C488}" destId="{BCD6E365-6C3D-47BC-BDAE-625B2EE41D96}" srcOrd="0" destOrd="0" presId="urn:microsoft.com/office/officeart/2005/8/layout/lProcess1"/>
    <dgm:cxn modelId="{ADC9AEB7-0A70-44A5-BAEA-283ED813B917}" type="presParOf" srcId="{C6AEECDF-A27E-4FA3-BC71-5F36F3E9C488}" destId="{5EF5B2D0-57EF-4883-9019-B24C478D5B73}" srcOrd="1" destOrd="0" presId="urn:microsoft.com/office/officeart/2005/8/layout/lProcess1"/>
    <dgm:cxn modelId="{303FEA51-1DEE-4FED-B800-966AA59FD5A5}" type="presParOf" srcId="{C6AEECDF-A27E-4FA3-BC71-5F36F3E9C488}" destId="{74744A7D-D096-4A67-8D8B-2CA0625F9004}" srcOrd="2" destOrd="0" presId="urn:microsoft.com/office/officeart/2005/8/layout/lProcess1"/>
    <dgm:cxn modelId="{513179E5-7C27-4BB7-8551-BA2011611883}" type="presParOf" srcId="{C6AEECDF-A27E-4FA3-BC71-5F36F3E9C488}" destId="{CBAA9575-DEB8-46E1-8C31-A7D9862B2511}" srcOrd="3" destOrd="0" presId="urn:microsoft.com/office/officeart/2005/8/layout/lProcess1"/>
    <dgm:cxn modelId="{5F92BB4B-FD32-465B-B43C-1A77F97A12A2}" type="presParOf" srcId="{C6AEECDF-A27E-4FA3-BC71-5F36F3E9C488}" destId="{970B4E2E-2845-4CA7-84E6-EDB6B7212D13}" srcOrd="4" destOrd="0" presId="urn:microsoft.com/office/officeart/2005/8/layout/lProcess1"/>
    <dgm:cxn modelId="{B753CCEC-1255-4853-A352-F408384BA559}" type="presParOf" srcId="{C6AEECDF-A27E-4FA3-BC71-5F36F3E9C488}" destId="{BFBBE1D0-B73C-471D-9A9C-43A91779C94D}" srcOrd="5" destOrd="0" presId="urn:microsoft.com/office/officeart/2005/8/layout/lProcess1"/>
    <dgm:cxn modelId="{C1072C73-1EBA-4F95-A29B-5C1A6506776F}" type="presParOf" srcId="{C6AEECDF-A27E-4FA3-BC71-5F36F3E9C488}" destId="{0574BD18-C4FB-43E9-90C2-E11A2C9E4379}" srcOrd="6" destOrd="0" presId="urn:microsoft.com/office/officeart/2005/8/layout/lProcess1"/>
    <dgm:cxn modelId="{A484A4F5-C927-4949-8AB5-6EF0A8CBD186}" type="presParOf" srcId="{DB9AFA28-F25E-4770-9BD2-E2BCDBD2BA9A}" destId="{81B020B2-4F76-47EC-B5FD-575A7F853B53}" srcOrd="1" destOrd="0" presId="urn:microsoft.com/office/officeart/2005/8/layout/lProcess1"/>
    <dgm:cxn modelId="{EAD1DE78-4E02-438A-8792-3358B2904D49}" type="presParOf" srcId="{DB9AFA28-F25E-4770-9BD2-E2BCDBD2BA9A}" destId="{FA6F1019-FEF3-4ECF-876E-E1B5C2C90C33}" srcOrd="2" destOrd="0" presId="urn:microsoft.com/office/officeart/2005/8/layout/lProcess1"/>
    <dgm:cxn modelId="{54B2A173-4734-4424-BD5D-410232BED4C2}" type="presParOf" srcId="{FA6F1019-FEF3-4ECF-876E-E1B5C2C90C33}" destId="{96105829-1641-47CE-A25D-3FC8C19D2CD1}" srcOrd="0" destOrd="0" presId="urn:microsoft.com/office/officeart/2005/8/layout/lProcess1"/>
    <dgm:cxn modelId="{754E5717-7724-4161-A939-71AEEF328709}" type="presParOf" srcId="{FA6F1019-FEF3-4ECF-876E-E1B5C2C90C33}" destId="{88956E6D-8DD3-4E20-8D9F-079544C9CA9E}" srcOrd="1" destOrd="0" presId="urn:microsoft.com/office/officeart/2005/8/layout/lProcess1"/>
    <dgm:cxn modelId="{FB1BE88A-84E4-4BC6-9D68-483ED2D52D75}" type="presParOf" srcId="{FA6F1019-FEF3-4ECF-876E-E1B5C2C90C33}" destId="{63048826-4D76-4E2C-9829-DD0239DC5E54}" srcOrd="2" destOrd="0" presId="urn:microsoft.com/office/officeart/2005/8/layout/lProcess1"/>
  </dgm:cxnLst>
  <dgm:bg>
    <a:blipFill dpi="0" rotWithShape="1">
      <a:blip xmlns:r="http://schemas.openxmlformats.org/officeDocument/2006/relationships" r:embed="rId1">
        <a:alphaModFix amt="48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35C0F-F0E6-4E50-94C3-503AD6485C18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82C9E2C-4784-4B1A-958E-23157161A9FD}">
      <dgm:prSet/>
      <dgm:spPr/>
      <dgm:t>
        <a:bodyPr/>
        <a:lstStyle/>
        <a:p>
          <a:pPr rtl="0"/>
          <a:r>
            <a:rPr lang="es-CL" dirty="0" smtClean="0"/>
            <a:t>Los clientes externos son esenciales para el éxito de cualquier negocio, ya que proporcionan el flujo de ingresos, a través de sus compras, que la empresa necesita para sobrevivir.</a:t>
          </a:r>
          <a:endParaRPr lang="es-CL" dirty="0"/>
        </a:p>
      </dgm:t>
    </dgm:pt>
    <dgm:pt modelId="{BDA5097C-48A5-45A2-A4BA-0CD64BAEC475}" type="parTrans" cxnId="{46EAD7F9-623C-4162-A4AF-301A582441AA}">
      <dgm:prSet/>
      <dgm:spPr/>
      <dgm:t>
        <a:bodyPr/>
        <a:lstStyle/>
        <a:p>
          <a:endParaRPr lang="es-CL"/>
        </a:p>
      </dgm:t>
    </dgm:pt>
    <dgm:pt modelId="{E78CCCC3-6D2F-45F8-845E-8B512A04BD02}" type="sibTrans" cxnId="{46EAD7F9-623C-4162-A4AF-301A582441AA}">
      <dgm:prSet/>
      <dgm:spPr/>
      <dgm:t>
        <a:bodyPr/>
        <a:lstStyle/>
        <a:p>
          <a:endParaRPr lang="es-CL"/>
        </a:p>
      </dgm:t>
    </dgm:pt>
    <dgm:pt modelId="{69C1F89C-CDAA-4F54-A283-BE5CEBC52177}" type="pres">
      <dgm:prSet presAssocID="{73635C0F-F0E6-4E50-94C3-503AD6485C18}" presName="Name0" presStyleCnt="0">
        <dgm:presLayoutVars>
          <dgm:dir/>
          <dgm:animLvl val="lvl"/>
          <dgm:resizeHandles val="exact"/>
        </dgm:presLayoutVars>
      </dgm:prSet>
      <dgm:spPr/>
    </dgm:pt>
    <dgm:pt modelId="{57219E51-C6B6-4532-A0B0-3988750A084C}" type="pres">
      <dgm:prSet presAssocID="{782C9E2C-4784-4B1A-958E-23157161A9FD}" presName="composite" presStyleCnt="0"/>
      <dgm:spPr/>
    </dgm:pt>
    <dgm:pt modelId="{871510F8-EC67-4828-9A3C-54375BCE15CE}" type="pres">
      <dgm:prSet presAssocID="{782C9E2C-4784-4B1A-958E-23157161A9FD}" presName="parTx" presStyleLbl="alignNode1" presStyleIdx="0" presStyleCnt="1" custScaleY="87301" custLinFactNeighborY="-16999">
        <dgm:presLayoutVars>
          <dgm:chMax val="0"/>
          <dgm:chPref val="0"/>
          <dgm:bulletEnabled val="1"/>
        </dgm:presLayoutVars>
      </dgm:prSet>
      <dgm:spPr/>
    </dgm:pt>
    <dgm:pt modelId="{2490F99A-2CFC-45D2-9B06-A97001FF05BA}" type="pres">
      <dgm:prSet presAssocID="{782C9E2C-4784-4B1A-958E-23157161A9FD}" presName="desTx" presStyleLbl="alignAccFollowNode1" presStyleIdx="0" presStyleCnt="1" custScaleY="12062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6EAD7F9-623C-4162-A4AF-301A582441AA}" srcId="{73635C0F-F0E6-4E50-94C3-503AD6485C18}" destId="{782C9E2C-4784-4B1A-958E-23157161A9FD}" srcOrd="0" destOrd="0" parTransId="{BDA5097C-48A5-45A2-A4BA-0CD64BAEC475}" sibTransId="{E78CCCC3-6D2F-45F8-845E-8B512A04BD02}"/>
    <dgm:cxn modelId="{652E3BA2-620D-4A88-B408-892A2AC8D16D}" type="presOf" srcId="{782C9E2C-4784-4B1A-958E-23157161A9FD}" destId="{871510F8-EC67-4828-9A3C-54375BCE15CE}" srcOrd="0" destOrd="0" presId="urn:microsoft.com/office/officeart/2005/8/layout/hList1"/>
    <dgm:cxn modelId="{D4B534D1-F26E-4D43-BB97-1886691CF493}" type="presOf" srcId="{73635C0F-F0E6-4E50-94C3-503AD6485C18}" destId="{69C1F89C-CDAA-4F54-A283-BE5CEBC52177}" srcOrd="0" destOrd="0" presId="urn:microsoft.com/office/officeart/2005/8/layout/hList1"/>
    <dgm:cxn modelId="{4D188F72-F691-426F-8D2D-7DBF7D48DF70}" type="presParOf" srcId="{69C1F89C-CDAA-4F54-A283-BE5CEBC52177}" destId="{57219E51-C6B6-4532-A0B0-3988750A084C}" srcOrd="0" destOrd="0" presId="urn:microsoft.com/office/officeart/2005/8/layout/hList1"/>
    <dgm:cxn modelId="{A70A318C-510F-482E-A832-D15B2CE3F7E9}" type="presParOf" srcId="{57219E51-C6B6-4532-A0B0-3988750A084C}" destId="{871510F8-EC67-4828-9A3C-54375BCE15CE}" srcOrd="0" destOrd="0" presId="urn:microsoft.com/office/officeart/2005/8/layout/hList1"/>
    <dgm:cxn modelId="{6032A54B-84BE-4882-8DCA-C6ACA59AB2C9}" type="presParOf" srcId="{57219E51-C6B6-4532-A0B0-3988750A084C}" destId="{2490F99A-2CFC-45D2-9B06-A97001FF05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0821A3-74F0-4DEA-B774-E379115ED8FB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4B9E265E-D2B0-41D8-9DBF-A1721C803968}">
      <dgm:prSet/>
      <dgm:spPr/>
      <dgm:t>
        <a:bodyPr/>
        <a:lstStyle/>
        <a:p>
          <a:pPr rtl="0"/>
          <a:r>
            <a:rPr lang="es-CL" smtClean="0"/>
            <a:t>El cliente interno es aquel miembro de la organización, que recibe el resultado de un proceso anterior, llevado a cabo en la misma organización, a la que podemos concebir como integrada por una red interna de proveedores y clientes.</a:t>
          </a:r>
          <a:endParaRPr lang="es-CL"/>
        </a:p>
      </dgm:t>
    </dgm:pt>
    <dgm:pt modelId="{E5689FFB-2C42-44BC-BF1F-6852D394D7C8}" type="parTrans" cxnId="{1D796F3B-2935-472E-A578-F1C684B11690}">
      <dgm:prSet/>
      <dgm:spPr/>
      <dgm:t>
        <a:bodyPr/>
        <a:lstStyle/>
        <a:p>
          <a:endParaRPr lang="es-CL"/>
        </a:p>
      </dgm:t>
    </dgm:pt>
    <dgm:pt modelId="{A87F09E4-C17A-4C1F-AE75-7F74101C091E}" type="sibTrans" cxnId="{1D796F3B-2935-472E-A578-F1C684B11690}">
      <dgm:prSet/>
      <dgm:spPr/>
      <dgm:t>
        <a:bodyPr/>
        <a:lstStyle/>
        <a:p>
          <a:endParaRPr lang="es-CL"/>
        </a:p>
      </dgm:t>
    </dgm:pt>
    <dgm:pt modelId="{C13F624E-1BB5-42D2-8689-95500CD0C9B8}" type="pres">
      <dgm:prSet presAssocID="{3E0821A3-74F0-4DEA-B774-E379115ED8FB}" presName="Name0" presStyleCnt="0">
        <dgm:presLayoutVars>
          <dgm:dir/>
          <dgm:animLvl val="lvl"/>
          <dgm:resizeHandles val="exact"/>
        </dgm:presLayoutVars>
      </dgm:prSet>
      <dgm:spPr/>
    </dgm:pt>
    <dgm:pt modelId="{C29B7A4E-F6AE-4AAD-8641-3A29DA163C42}" type="pres">
      <dgm:prSet presAssocID="{3E0821A3-74F0-4DEA-B774-E379115ED8FB}" presName="tSp" presStyleCnt="0"/>
      <dgm:spPr/>
    </dgm:pt>
    <dgm:pt modelId="{27CDA61A-9196-4AFF-8396-A5AE4F5AC38A}" type="pres">
      <dgm:prSet presAssocID="{3E0821A3-74F0-4DEA-B774-E379115ED8FB}" presName="bSp" presStyleCnt="0"/>
      <dgm:spPr/>
    </dgm:pt>
    <dgm:pt modelId="{0F01A398-5142-403A-8573-C75248E871D5}" type="pres">
      <dgm:prSet presAssocID="{3E0821A3-74F0-4DEA-B774-E379115ED8FB}" presName="process" presStyleCnt="0"/>
      <dgm:spPr/>
    </dgm:pt>
    <dgm:pt modelId="{D6763838-14A5-40F4-8973-0FD83399F854}" type="pres">
      <dgm:prSet presAssocID="{4B9E265E-D2B0-41D8-9DBF-A1721C803968}" presName="composite1" presStyleCnt="0"/>
      <dgm:spPr/>
    </dgm:pt>
    <dgm:pt modelId="{7E6B77DA-F74E-471D-9C4F-467B70F90D3E}" type="pres">
      <dgm:prSet presAssocID="{4B9E265E-D2B0-41D8-9DBF-A1721C803968}" presName="dummyNode1" presStyleLbl="node1" presStyleIdx="0" presStyleCnt="1"/>
      <dgm:spPr/>
    </dgm:pt>
    <dgm:pt modelId="{241D6670-6394-4CE3-9464-3B2A683BABD3}" type="pres">
      <dgm:prSet presAssocID="{4B9E265E-D2B0-41D8-9DBF-A1721C803968}" presName="childNode1" presStyleLbl="bgAcc1" presStyleIdx="0" presStyleCnt="1" custScaleX="187456" custScaleY="143523" custLinFactNeighborX="-95501" custLinFactNeighborY="-2991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1AA6E6-6525-4DFF-A2AF-8B21A918B3EC}" type="pres">
      <dgm:prSet presAssocID="{4B9E265E-D2B0-41D8-9DBF-A1721C803968}" presName="childNode1tx" presStyleLbl="bgAcc1" presStyleIdx="0" presStyleCnt="1">
        <dgm:presLayoutVars>
          <dgm:bulletEnabled val="1"/>
        </dgm:presLayoutVars>
      </dgm:prSet>
      <dgm:spPr/>
    </dgm:pt>
    <dgm:pt modelId="{EBCB8FCE-3709-4F75-A8C3-2E777CB056AB}" type="pres">
      <dgm:prSet presAssocID="{4B9E265E-D2B0-41D8-9DBF-A1721C803968}" presName="parentNode1" presStyleLbl="node1" presStyleIdx="0" presStyleCnt="1" custScaleX="385409" custScaleY="245661" custLinFactNeighborX="33030" custLinFactNeighborY="10602">
        <dgm:presLayoutVars>
          <dgm:chMax val="1"/>
          <dgm:bulletEnabled val="1"/>
        </dgm:presLayoutVars>
      </dgm:prSet>
      <dgm:spPr/>
    </dgm:pt>
    <dgm:pt modelId="{4B74260E-07CD-462A-AEE3-3109EDAE965E}" type="pres">
      <dgm:prSet presAssocID="{4B9E265E-D2B0-41D8-9DBF-A1721C803968}" presName="connSite1" presStyleCnt="0"/>
      <dgm:spPr/>
    </dgm:pt>
  </dgm:ptLst>
  <dgm:cxnLst>
    <dgm:cxn modelId="{1D796F3B-2935-472E-A578-F1C684B11690}" srcId="{3E0821A3-74F0-4DEA-B774-E379115ED8FB}" destId="{4B9E265E-D2B0-41D8-9DBF-A1721C803968}" srcOrd="0" destOrd="0" parTransId="{E5689FFB-2C42-44BC-BF1F-6852D394D7C8}" sibTransId="{A87F09E4-C17A-4C1F-AE75-7F74101C091E}"/>
    <dgm:cxn modelId="{EC6C1EA0-1E48-4F80-9B05-6420555FCA60}" type="presOf" srcId="{3E0821A3-74F0-4DEA-B774-E379115ED8FB}" destId="{C13F624E-1BB5-42D2-8689-95500CD0C9B8}" srcOrd="0" destOrd="0" presId="urn:microsoft.com/office/officeart/2005/8/layout/hProcess4"/>
    <dgm:cxn modelId="{A9D57E8B-6F51-4205-A98A-F3B442C24BF2}" type="presOf" srcId="{4B9E265E-D2B0-41D8-9DBF-A1721C803968}" destId="{EBCB8FCE-3709-4F75-A8C3-2E777CB056AB}" srcOrd="0" destOrd="0" presId="urn:microsoft.com/office/officeart/2005/8/layout/hProcess4"/>
    <dgm:cxn modelId="{0A1DE4E7-9BD8-4435-821C-94A7F5448BB6}" type="presParOf" srcId="{C13F624E-1BB5-42D2-8689-95500CD0C9B8}" destId="{C29B7A4E-F6AE-4AAD-8641-3A29DA163C42}" srcOrd="0" destOrd="0" presId="urn:microsoft.com/office/officeart/2005/8/layout/hProcess4"/>
    <dgm:cxn modelId="{9DEB21C0-1ACA-450A-BA0A-3D95781BF795}" type="presParOf" srcId="{C13F624E-1BB5-42D2-8689-95500CD0C9B8}" destId="{27CDA61A-9196-4AFF-8396-A5AE4F5AC38A}" srcOrd="1" destOrd="0" presId="urn:microsoft.com/office/officeart/2005/8/layout/hProcess4"/>
    <dgm:cxn modelId="{82832139-CDFB-436A-B784-A408A6A2E669}" type="presParOf" srcId="{C13F624E-1BB5-42D2-8689-95500CD0C9B8}" destId="{0F01A398-5142-403A-8573-C75248E871D5}" srcOrd="2" destOrd="0" presId="urn:microsoft.com/office/officeart/2005/8/layout/hProcess4"/>
    <dgm:cxn modelId="{30713CD0-9484-4BC5-B3B2-26DE409D8245}" type="presParOf" srcId="{0F01A398-5142-403A-8573-C75248E871D5}" destId="{D6763838-14A5-40F4-8973-0FD83399F854}" srcOrd="0" destOrd="0" presId="urn:microsoft.com/office/officeart/2005/8/layout/hProcess4"/>
    <dgm:cxn modelId="{2CB89CCB-8747-44DD-B362-68C4FA22A36A}" type="presParOf" srcId="{D6763838-14A5-40F4-8973-0FD83399F854}" destId="{7E6B77DA-F74E-471D-9C4F-467B70F90D3E}" srcOrd="0" destOrd="0" presId="urn:microsoft.com/office/officeart/2005/8/layout/hProcess4"/>
    <dgm:cxn modelId="{534EB3CB-25BD-4AB2-8339-8E4E1648678A}" type="presParOf" srcId="{D6763838-14A5-40F4-8973-0FD83399F854}" destId="{241D6670-6394-4CE3-9464-3B2A683BABD3}" srcOrd="1" destOrd="0" presId="urn:microsoft.com/office/officeart/2005/8/layout/hProcess4"/>
    <dgm:cxn modelId="{422FA8E5-8A95-4DEE-9206-24A714469677}" type="presParOf" srcId="{D6763838-14A5-40F4-8973-0FD83399F854}" destId="{1D1AA6E6-6525-4DFF-A2AF-8B21A918B3EC}" srcOrd="2" destOrd="0" presId="urn:microsoft.com/office/officeart/2005/8/layout/hProcess4"/>
    <dgm:cxn modelId="{96682E6D-EF57-484B-9237-B6508D1A3D8B}" type="presParOf" srcId="{D6763838-14A5-40F4-8973-0FD83399F854}" destId="{EBCB8FCE-3709-4F75-A8C3-2E777CB056AB}" srcOrd="3" destOrd="0" presId="urn:microsoft.com/office/officeart/2005/8/layout/hProcess4"/>
    <dgm:cxn modelId="{32985242-920A-460A-AA63-44361A0A1025}" type="presParOf" srcId="{D6763838-14A5-40F4-8973-0FD83399F854}" destId="{4B74260E-07CD-462A-AEE3-3109EDAE965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9B7FA4-A80D-4637-A151-2AAB4B5952EE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099C689B-C400-4CE4-84FF-58691396E098}">
      <dgm:prSet/>
      <dgm:spPr/>
      <dgm:t>
        <a:bodyPr/>
        <a:lstStyle/>
        <a:p>
          <a:pPr rtl="0"/>
          <a:r>
            <a:rPr lang="es-CL" dirty="0" smtClean="0"/>
            <a:t>¿Qué podría ocurrir si un vendedor realiza muy bien su trabajo, pero no encuentra respuestas adecuadas de las otras unidades o departamentos de su empresa,  como por ejemplo, el servicio de despacho o entrega de pedidos?</a:t>
          </a:r>
          <a:endParaRPr lang="es-CL" dirty="0"/>
        </a:p>
      </dgm:t>
    </dgm:pt>
    <dgm:pt modelId="{AF1B0960-45D4-4AB0-BD94-EAAED285F887}" type="parTrans" cxnId="{9D710C14-DD9A-49AD-B229-DE13C8F2A800}">
      <dgm:prSet/>
      <dgm:spPr/>
      <dgm:t>
        <a:bodyPr/>
        <a:lstStyle/>
        <a:p>
          <a:endParaRPr lang="es-CL"/>
        </a:p>
      </dgm:t>
    </dgm:pt>
    <dgm:pt modelId="{F4C4E21E-DE10-467A-863F-2DF244FBE5F3}" type="sibTrans" cxnId="{9D710C14-DD9A-49AD-B229-DE13C8F2A800}">
      <dgm:prSet/>
      <dgm:spPr/>
      <dgm:t>
        <a:bodyPr/>
        <a:lstStyle/>
        <a:p>
          <a:endParaRPr lang="es-CL"/>
        </a:p>
      </dgm:t>
    </dgm:pt>
    <dgm:pt modelId="{1F353EEA-B51D-4F1B-87AA-DF4304371B65}">
      <dgm:prSet/>
      <dgm:spPr/>
      <dgm:t>
        <a:bodyPr/>
        <a:lstStyle/>
        <a:p>
          <a:pPr rtl="0"/>
          <a:r>
            <a:rPr lang="es-CL" dirty="0" smtClean="0"/>
            <a:t>¿Cuál podría ser la calidad del proceso de ventas? ¿por qué?</a:t>
          </a:r>
          <a:endParaRPr lang="es-CL" dirty="0"/>
        </a:p>
      </dgm:t>
    </dgm:pt>
    <dgm:pt modelId="{BA2494DB-8C0D-4118-B9A5-B55A3D992BC3}" type="parTrans" cxnId="{67B1C798-79B2-4F77-904E-0D08E376F972}">
      <dgm:prSet/>
      <dgm:spPr/>
      <dgm:t>
        <a:bodyPr/>
        <a:lstStyle/>
        <a:p>
          <a:endParaRPr lang="es-CL"/>
        </a:p>
      </dgm:t>
    </dgm:pt>
    <dgm:pt modelId="{12CA9C33-B826-46E1-9932-F42FB6303972}" type="sibTrans" cxnId="{67B1C798-79B2-4F77-904E-0D08E376F972}">
      <dgm:prSet/>
      <dgm:spPr/>
      <dgm:t>
        <a:bodyPr/>
        <a:lstStyle/>
        <a:p>
          <a:endParaRPr lang="es-CL"/>
        </a:p>
      </dgm:t>
    </dgm:pt>
    <dgm:pt modelId="{AC61BE35-21CC-4B72-96E2-011F55EC7214}" type="pres">
      <dgm:prSet presAssocID="{F79B7FA4-A80D-4637-A151-2AAB4B5952EE}" presName="Name0" presStyleCnt="0">
        <dgm:presLayoutVars>
          <dgm:dir/>
          <dgm:animLvl val="lvl"/>
          <dgm:resizeHandles val="exact"/>
        </dgm:presLayoutVars>
      </dgm:prSet>
      <dgm:spPr/>
    </dgm:pt>
    <dgm:pt modelId="{84145387-5377-4CC2-9AB8-61BB1D5787F8}" type="pres">
      <dgm:prSet presAssocID="{099C689B-C400-4CE4-84FF-58691396E098}" presName="linNode" presStyleCnt="0"/>
      <dgm:spPr/>
    </dgm:pt>
    <dgm:pt modelId="{211D16A1-5E7A-41B3-BC4A-3241EDD0BD4C}" type="pres">
      <dgm:prSet presAssocID="{099C689B-C400-4CE4-84FF-58691396E098}" presName="parentText" presStyleLbl="node1" presStyleIdx="0" presStyleCnt="2" custScaleX="248730" custScaleY="42197" custLinFactNeighborX="5800">
        <dgm:presLayoutVars>
          <dgm:chMax val="1"/>
          <dgm:bulletEnabled val="1"/>
        </dgm:presLayoutVars>
      </dgm:prSet>
      <dgm:spPr/>
    </dgm:pt>
    <dgm:pt modelId="{66721020-0445-47E5-AA5D-AA80EFAF46A5}" type="pres">
      <dgm:prSet presAssocID="{F4C4E21E-DE10-467A-863F-2DF244FBE5F3}" presName="sp" presStyleCnt="0"/>
      <dgm:spPr/>
    </dgm:pt>
    <dgm:pt modelId="{EBDAE828-B885-4791-AE47-8B8D0F6395DA}" type="pres">
      <dgm:prSet presAssocID="{1F353EEA-B51D-4F1B-87AA-DF4304371B65}" presName="linNode" presStyleCnt="0"/>
      <dgm:spPr/>
    </dgm:pt>
    <dgm:pt modelId="{D00A832F-B863-4B99-9610-1F13B6C5BF08}" type="pres">
      <dgm:prSet presAssocID="{1F353EEA-B51D-4F1B-87AA-DF4304371B65}" presName="parentText" presStyleLbl="node1" presStyleIdx="1" presStyleCnt="2" custScaleX="249019" custScaleY="49248" custLinFactNeighborX="5801">
        <dgm:presLayoutVars>
          <dgm:chMax val="1"/>
          <dgm:bulletEnabled val="1"/>
        </dgm:presLayoutVars>
      </dgm:prSet>
      <dgm:spPr/>
    </dgm:pt>
  </dgm:ptLst>
  <dgm:cxnLst>
    <dgm:cxn modelId="{CC27F744-27F4-4743-AC5E-DBA2C5D38D51}" type="presOf" srcId="{1F353EEA-B51D-4F1B-87AA-DF4304371B65}" destId="{D00A832F-B863-4B99-9610-1F13B6C5BF08}" srcOrd="0" destOrd="0" presId="urn:microsoft.com/office/officeart/2005/8/layout/vList5"/>
    <dgm:cxn modelId="{9D710C14-DD9A-49AD-B229-DE13C8F2A800}" srcId="{F79B7FA4-A80D-4637-A151-2AAB4B5952EE}" destId="{099C689B-C400-4CE4-84FF-58691396E098}" srcOrd="0" destOrd="0" parTransId="{AF1B0960-45D4-4AB0-BD94-EAAED285F887}" sibTransId="{F4C4E21E-DE10-467A-863F-2DF244FBE5F3}"/>
    <dgm:cxn modelId="{D8C290A7-4A15-4815-BFDE-8F1BF64176E4}" type="presOf" srcId="{099C689B-C400-4CE4-84FF-58691396E098}" destId="{211D16A1-5E7A-41B3-BC4A-3241EDD0BD4C}" srcOrd="0" destOrd="0" presId="urn:microsoft.com/office/officeart/2005/8/layout/vList5"/>
    <dgm:cxn modelId="{67B1C798-79B2-4F77-904E-0D08E376F972}" srcId="{F79B7FA4-A80D-4637-A151-2AAB4B5952EE}" destId="{1F353EEA-B51D-4F1B-87AA-DF4304371B65}" srcOrd="1" destOrd="0" parTransId="{BA2494DB-8C0D-4118-B9A5-B55A3D992BC3}" sibTransId="{12CA9C33-B826-46E1-9932-F42FB6303972}"/>
    <dgm:cxn modelId="{6BD98AA5-2DD8-4FE7-812C-FC11BADCFB79}" type="presOf" srcId="{F79B7FA4-A80D-4637-A151-2AAB4B5952EE}" destId="{AC61BE35-21CC-4B72-96E2-011F55EC7214}" srcOrd="0" destOrd="0" presId="urn:microsoft.com/office/officeart/2005/8/layout/vList5"/>
    <dgm:cxn modelId="{72FDC954-DF12-4214-8D83-CFA3E7932C27}" type="presParOf" srcId="{AC61BE35-21CC-4B72-96E2-011F55EC7214}" destId="{84145387-5377-4CC2-9AB8-61BB1D5787F8}" srcOrd="0" destOrd="0" presId="urn:microsoft.com/office/officeart/2005/8/layout/vList5"/>
    <dgm:cxn modelId="{076A9BF5-5833-4D45-AF39-622C69DC2F0D}" type="presParOf" srcId="{84145387-5377-4CC2-9AB8-61BB1D5787F8}" destId="{211D16A1-5E7A-41B3-BC4A-3241EDD0BD4C}" srcOrd="0" destOrd="0" presId="urn:microsoft.com/office/officeart/2005/8/layout/vList5"/>
    <dgm:cxn modelId="{3EB3732C-2A1A-4B43-BBF6-01DE6ABC1B44}" type="presParOf" srcId="{AC61BE35-21CC-4B72-96E2-011F55EC7214}" destId="{66721020-0445-47E5-AA5D-AA80EFAF46A5}" srcOrd="1" destOrd="0" presId="urn:microsoft.com/office/officeart/2005/8/layout/vList5"/>
    <dgm:cxn modelId="{8F2EA01E-FF7B-465E-B26A-59D4B9E2EE36}" type="presParOf" srcId="{AC61BE35-21CC-4B72-96E2-011F55EC7214}" destId="{EBDAE828-B885-4791-AE47-8B8D0F6395DA}" srcOrd="2" destOrd="0" presId="urn:microsoft.com/office/officeart/2005/8/layout/vList5"/>
    <dgm:cxn modelId="{8A985E20-5BB4-473B-B755-1B6671CB7DF6}" type="presParOf" srcId="{EBDAE828-B885-4791-AE47-8B8D0F6395DA}" destId="{D00A832F-B863-4B99-9610-1F13B6C5BF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5BDEE4-F5EC-41D1-8A17-42A36DEC8538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50DE382-03F3-45FC-8352-733C79E06C94}">
      <dgm:prSet/>
      <dgm:spPr/>
      <dgm:t>
        <a:bodyPr/>
        <a:lstStyle/>
        <a:p>
          <a:pPr rtl="0"/>
          <a:r>
            <a:rPr lang="es-CL" b="1" smtClean="0"/>
            <a:t>Es concebir el servicio como un todo, que se encadena y que actúa alrededor del cliente.</a:t>
          </a:r>
          <a:endParaRPr lang="es-CL"/>
        </a:p>
      </dgm:t>
    </dgm:pt>
    <dgm:pt modelId="{14C663E2-6055-4779-88C8-45E6E770DAA9}" type="parTrans" cxnId="{E006C4AA-5D4E-4C84-9258-66495A464EE3}">
      <dgm:prSet/>
      <dgm:spPr/>
      <dgm:t>
        <a:bodyPr/>
        <a:lstStyle/>
        <a:p>
          <a:endParaRPr lang="es-CL"/>
        </a:p>
      </dgm:t>
    </dgm:pt>
    <dgm:pt modelId="{8A0BD52F-EAE9-4BAF-8762-3EAC5E3AE0AB}" type="sibTrans" cxnId="{E006C4AA-5D4E-4C84-9258-66495A464EE3}">
      <dgm:prSet/>
      <dgm:spPr/>
      <dgm:t>
        <a:bodyPr/>
        <a:lstStyle/>
        <a:p>
          <a:endParaRPr lang="es-CL"/>
        </a:p>
      </dgm:t>
    </dgm:pt>
    <dgm:pt modelId="{304E8E49-1BF0-4C2A-8286-0A960774B6A4}" type="pres">
      <dgm:prSet presAssocID="{C25BDEE4-F5EC-41D1-8A17-42A36DEC853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216CCD6-ECBC-4FAB-B7D4-4AA2B0F57AAB}" type="pres">
      <dgm:prSet presAssocID="{B50DE382-03F3-45FC-8352-733C79E06C94}" presName="horFlow" presStyleCnt="0"/>
      <dgm:spPr/>
    </dgm:pt>
    <dgm:pt modelId="{2AD59556-17AD-4B1E-B2E4-8381F02A2164}" type="pres">
      <dgm:prSet presAssocID="{B50DE382-03F3-45FC-8352-733C79E06C94}" presName="bigChev" presStyleLbl="node1" presStyleIdx="0" presStyleCnt="1" custScaleX="82756" custScaleY="48821" custLinFactNeighborX="812" custLinFactNeighborY="12618"/>
      <dgm:spPr/>
    </dgm:pt>
  </dgm:ptLst>
  <dgm:cxnLst>
    <dgm:cxn modelId="{E006C4AA-5D4E-4C84-9258-66495A464EE3}" srcId="{C25BDEE4-F5EC-41D1-8A17-42A36DEC8538}" destId="{B50DE382-03F3-45FC-8352-733C79E06C94}" srcOrd="0" destOrd="0" parTransId="{14C663E2-6055-4779-88C8-45E6E770DAA9}" sibTransId="{8A0BD52F-EAE9-4BAF-8762-3EAC5E3AE0AB}"/>
    <dgm:cxn modelId="{D2302E34-9044-4869-90AC-DB02B31ABDB8}" type="presOf" srcId="{C25BDEE4-F5EC-41D1-8A17-42A36DEC8538}" destId="{304E8E49-1BF0-4C2A-8286-0A960774B6A4}" srcOrd="0" destOrd="0" presId="urn:microsoft.com/office/officeart/2005/8/layout/lProcess3"/>
    <dgm:cxn modelId="{6B3CDA3D-2416-483C-B39E-7F86875599F4}" type="presOf" srcId="{B50DE382-03F3-45FC-8352-733C79E06C94}" destId="{2AD59556-17AD-4B1E-B2E4-8381F02A2164}" srcOrd="0" destOrd="0" presId="urn:microsoft.com/office/officeart/2005/8/layout/lProcess3"/>
    <dgm:cxn modelId="{C415D19E-0736-4FA3-9402-800826709B21}" type="presParOf" srcId="{304E8E49-1BF0-4C2A-8286-0A960774B6A4}" destId="{F216CCD6-ECBC-4FAB-B7D4-4AA2B0F57AAB}" srcOrd="0" destOrd="0" presId="urn:microsoft.com/office/officeart/2005/8/layout/lProcess3"/>
    <dgm:cxn modelId="{1BEAB256-19E5-41E7-BD00-A5C52D8A8135}" type="presParOf" srcId="{F216CCD6-ECBC-4FAB-B7D4-4AA2B0F57AAB}" destId="{2AD59556-17AD-4B1E-B2E4-8381F02A2164}" srcOrd="0" destOrd="0" presId="urn:microsoft.com/office/officeart/2005/8/layout/lProcess3"/>
  </dgm:cxnLst>
  <dgm:bg>
    <a:blipFill dpi="0" rotWithShape="1">
      <a:blip xmlns:r="http://schemas.openxmlformats.org/officeDocument/2006/relationships" r:embed="rId1">
        <a:alphaModFix amt="65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C00E7D-F874-4F47-B04F-752F1EE4BB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A818903-3F86-4037-AC02-1068300B3520}">
      <dgm:prSet/>
      <dgm:spPr/>
      <dgm:t>
        <a:bodyPr/>
        <a:lstStyle/>
        <a:p>
          <a:pPr rtl="0"/>
          <a:r>
            <a:rPr lang="es-CL" b="1" smtClean="0"/>
            <a:t>El “Triángulo del Servicio” representa un proceso que permite integrar cuatro elementos claves para una mejor gestión de los negocios y garantizar la satisfacción del cliente.</a:t>
          </a:r>
          <a:endParaRPr lang="es-CL"/>
        </a:p>
      </dgm:t>
    </dgm:pt>
    <dgm:pt modelId="{EB2EEBCD-EA67-48F4-8834-2E7AB191AFC5}" type="parTrans" cxnId="{D0C86D62-69D8-4FAD-A1F0-92FC7C1631BB}">
      <dgm:prSet/>
      <dgm:spPr/>
      <dgm:t>
        <a:bodyPr/>
        <a:lstStyle/>
        <a:p>
          <a:endParaRPr lang="es-CL"/>
        </a:p>
      </dgm:t>
    </dgm:pt>
    <dgm:pt modelId="{1F21EF21-ED92-4EF6-84A0-BDDE6B01F970}" type="sibTrans" cxnId="{D0C86D62-69D8-4FAD-A1F0-92FC7C1631BB}">
      <dgm:prSet/>
      <dgm:spPr/>
      <dgm:t>
        <a:bodyPr/>
        <a:lstStyle/>
        <a:p>
          <a:endParaRPr lang="es-CL"/>
        </a:p>
      </dgm:t>
    </dgm:pt>
    <dgm:pt modelId="{145C8119-3191-483C-B7BE-BA780741758B}" type="pres">
      <dgm:prSet presAssocID="{C0C00E7D-F874-4F47-B04F-752F1EE4BBC0}" presName="compositeShape" presStyleCnt="0">
        <dgm:presLayoutVars>
          <dgm:dir/>
          <dgm:resizeHandles/>
        </dgm:presLayoutVars>
      </dgm:prSet>
      <dgm:spPr/>
    </dgm:pt>
    <dgm:pt modelId="{BC174A4D-F6DC-4618-A323-5815B05EF5CA}" type="pres">
      <dgm:prSet presAssocID="{C0C00E7D-F874-4F47-B04F-752F1EE4BBC0}" presName="pyramid" presStyleLbl="node1" presStyleIdx="0" presStyleCnt="1" custScaleX="205543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4B68B06-DE5B-4B12-B9E1-B75D97772E0A}" type="pres">
      <dgm:prSet presAssocID="{C0C00E7D-F874-4F47-B04F-752F1EE4BBC0}" presName="theList" presStyleCnt="0"/>
      <dgm:spPr/>
    </dgm:pt>
    <dgm:pt modelId="{6823F958-125F-48B2-8D29-5245322446B5}" type="pres">
      <dgm:prSet presAssocID="{5A818903-3F86-4037-AC02-1068300B3520}" presName="aNode" presStyleLbl="fgAcc1" presStyleIdx="0" presStyleCnt="1" custScaleX="157191" custLinFactNeighborX="24331" custLinFactNeighborY="34138">
        <dgm:presLayoutVars>
          <dgm:bulletEnabled val="1"/>
        </dgm:presLayoutVars>
      </dgm:prSet>
      <dgm:spPr/>
    </dgm:pt>
    <dgm:pt modelId="{E0872DEB-454B-4C5A-A6CC-59BD3E178E01}" type="pres">
      <dgm:prSet presAssocID="{5A818903-3F86-4037-AC02-1068300B3520}" presName="aSpace" presStyleCnt="0"/>
      <dgm:spPr/>
    </dgm:pt>
  </dgm:ptLst>
  <dgm:cxnLst>
    <dgm:cxn modelId="{F00E07E3-9AE8-4E51-ABA1-B07E63317DEF}" type="presOf" srcId="{5A818903-3F86-4037-AC02-1068300B3520}" destId="{6823F958-125F-48B2-8D29-5245322446B5}" srcOrd="0" destOrd="0" presId="urn:microsoft.com/office/officeart/2005/8/layout/pyramid2"/>
    <dgm:cxn modelId="{FE973002-A7DF-4BDA-8E6D-E634EF8EC526}" type="presOf" srcId="{C0C00E7D-F874-4F47-B04F-752F1EE4BBC0}" destId="{145C8119-3191-483C-B7BE-BA780741758B}" srcOrd="0" destOrd="0" presId="urn:microsoft.com/office/officeart/2005/8/layout/pyramid2"/>
    <dgm:cxn modelId="{D0C86D62-69D8-4FAD-A1F0-92FC7C1631BB}" srcId="{C0C00E7D-F874-4F47-B04F-752F1EE4BBC0}" destId="{5A818903-3F86-4037-AC02-1068300B3520}" srcOrd="0" destOrd="0" parTransId="{EB2EEBCD-EA67-48F4-8834-2E7AB191AFC5}" sibTransId="{1F21EF21-ED92-4EF6-84A0-BDDE6B01F970}"/>
    <dgm:cxn modelId="{2B4A0FA0-9E34-403B-BCC2-B4CBF5ED6E50}" type="presParOf" srcId="{145C8119-3191-483C-B7BE-BA780741758B}" destId="{BC174A4D-F6DC-4618-A323-5815B05EF5CA}" srcOrd="0" destOrd="0" presId="urn:microsoft.com/office/officeart/2005/8/layout/pyramid2"/>
    <dgm:cxn modelId="{71DE3FB0-3762-49C0-817E-2F777EAED14C}" type="presParOf" srcId="{145C8119-3191-483C-B7BE-BA780741758B}" destId="{B4B68B06-DE5B-4B12-B9E1-B75D97772E0A}" srcOrd="1" destOrd="0" presId="urn:microsoft.com/office/officeart/2005/8/layout/pyramid2"/>
    <dgm:cxn modelId="{FAD2ABB7-50EA-4246-B28D-1D2835D201E8}" type="presParOf" srcId="{B4B68B06-DE5B-4B12-B9E1-B75D97772E0A}" destId="{6823F958-125F-48B2-8D29-5245322446B5}" srcOrd="0" destOrd="0" presId="urn:microsoft.com/office/officeart/2005/8/layout/pyramid2"/>
    <dgm:cxn modelId="{3C881EC8-522B-41B9-A2DF-7E400D829B02}" type="presParOf" srcId="{B4B68B06-DE5B-4B12-B9E1-B75D97772E0A}" destId="{E0872DEB-454B-4C5A-A6CC-59BD3E178E01}" srcOrd="1" destOrd="0" presId="urn:microsoft.com/office/officeart/2005/8/layout/pyramid2"/>
  </dgm:cxnLst>
  <dgm:bg>
    <a:blipFill dpi="0" rotWithShape="1">
      <a:blip xmlns:r="http://schemas.openxmlformats.org/officeDocument/2006/relationships" r:embed="rId1">
        <a:alphaModFix amt="34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BDF403-03DB-422F-BD5D-C10BE5F3198E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27B41C37-FAD4-416E-9A21-0D2CA1EA9342}">
      <dgm:prSet/>
      <dgm:spPr/>
      <dgm:t>
        <a:bodyPr/>
        <a:lstStyle/>
        <a:p>
          <a:pPr rtl="0"/>
          <a:r>
            <a:rPr lang="es-CL" b="1" dirty="0" smtClean="0"/>
            <a:t>Definir nuestra estrategia de servicio quiere decir; ¿qué es lo que vamos a ofrecer? Nuestra oferta de servicios deberá servir para diferenciarnos de la competencia.</a:t>
          </a:r>
          <a:endParaRPr lang="es-CL" dirty="0"/>
        </a:p>
      </dgm:t>
    </dgm:pt>
    <dgm:pt modelId="{B94C0846-A63D-4639-A6A6-57BA2B9FD685}" type="parTrans" cxnId="{5C880821-C195-46A5-A26F-166067857254}">
      <dgm:prSet/>
      <dgm:spPr/>
      <dgm:t>
        <a:bodyPr/>
        <a:lstStyle/>
        <a:p>
          <a:endParaRPr lang="es-CL"/>
        </a:p>
      </dgm:t>
    </dgm:pt>
    <dgm:pt modelId="{32C2552A-FBAF-4392-8E39-430B16F1F495}" type="sibTrans" cxnId="{5C880821-C195-46A5-A26F-166067857254}">
      <dgm:prSet/>
      <dgm:spPr/>
      <dgm:t>
        <a:bodyPr/>
        <a:lstStyle/>
        <a:p>
          <a:endParaRPr lang="es-CL"/>
        </a:p>
      </dgm:t>
    </dgm:pt>
    <dgm:pt modelId="{8A938C4D-980F-445F-985B-29B4FD35CD46}" type="pres">
      <dgm:prSet presAssocID="{33BDF403-03DB-422F-BD5D-C10BE5F3198E}" presName="Name0" presStyleCnt="0">
        <dgm:presLayoutVars>
          <dgm:dir/>
          <dgm:animLvl val="lvl"/>
          <dgm:resizeHandles val="exact"/>
        </dgm:presLayoutVars>
      </dgm:prSet>
      <dgm:spPr/>
    </dgm:pt>
    <dgm:pt modelId="{96F5091E-E71E-41B2-BD4B-5A55FF2ACF27}" type="pres">
      <dgm:prSet presAssocID="{27B41C37-FAD4-416E-9A21-0D2CA1EA9342}" presName="linNode" presStyleCnt="0"/>
      <dgm:spPr/>
    </dgm:pt>
    <dgm:pt modelId="{6040F7F0-7877-4165-9AD2-755481410871}" type="pres">
      <dgm:prSet presAssocID="{27B41C37-FAD4-416E-9A21-0D2CA1EA9342}" presName="parentText" presStyleLbl="node1" presStyleIdx="0" presStyleCnt="1" custScaleX="120842" custScaleY="96288" custLinFactNeighborX="-73227" custLinFactNeighborY="-5542">
        <dgm:presLayoutVars>
          <dgm:chMax val="1"/>
          <dgm:bulletEnabled val="1"/>
        </dgm:presLayoutVars>
      </dgm:prSet>
      <dgm:spPr/>
    </dgm:pt>
  </dgm:ptLst>
  <dgm:cxnLst>
    <dgm:cxn modelId="{0C49E301-6ADD-4327-AF8E-C19FBCD40416}" type="presOf" srcId="{33BDF403-03DB-422F-BD5D-C10BE5F3198E}" destId="{8A938C4D-980F-445F-985B-29B4FD35CD46}" srcOrd="0" destOrd="0" presId="urn:microsoft.com/office/officeart/2005/8/layout/vList5"/>
    <dgm:cxn modelId="{5C880821-C195-46A5-A26F-166067857254}" srcId="{33BDF403-03DB-422F-BD5D-C10BE5F3198E}" destId="{27B41C37-FAD4-416E-9A21-0D2CA1EA9342}" srcOrd="0" destOrd="0" parTransId="{B94C0846-A63D-4639-A6A6-57BA2B9FD685}" sibTransId="{32C2552A-FBAF-4392-8E39-430B16F1F495}"/>
    <dgm:cxn modelId="{364F7902-6C91-43E5-B7F9-EDD6F728AAF1}" type="presOf" srcId="{27B41C37-FAD4-416E-9A21-0D2CA1EA9342}" destId="{6040F7F0-7877-4165-9AD2-755481410871}" srcOrd="0" destOrd="0" presId="urn:microsoft.com/office/officeart/2005/8/layout/vList5"/>
    <dgm:cxn modelId="{0EF6EDCB-F29B-483E-983A-2A76356A0510}" type="presParOf" srcId="{8A938C4D-980F-445F-985B-29B4FD35CD46}" destId="{96F5091E-E71E-41B2-BD4B-5A55FF2ACF27}" srcOrd="0" destOrd="0" presId="urn:microsoft.com/office/officeart/2005/8/layout/vList5"/>
    <dgm:cxn modelId="{5DDCCFB1-9EB2-4104-A0EA-FAEA0B5B044C}" type="presParOf" srcId="{96F5091E-E71E-41B2-BD4B-5A55FF2ACF27}" destId="{6040F7F0-7877-4165-9AD2-755481410871}" srcOrd="0" destOrd="0" presId="urn:microsoft.com/office/officeart/2005/8/layout/vList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E2CEE-2C7E-4D55-A1F6-B207A004A3B8}">
      <dsp:nvSpPr>
        <dsp:cNvPr id="0" name=""/>
        <dsp:cNvSpPr/>
      </dsp:nvSpPr>
      <dsp:spPr>
        <a:xfrm>
          <a:off x="622599" y="0"/>
          <a:ext cx="7056128" cy="3105767"/>
        </a:xfrm>
        <a:prstGeom prst="rightArrow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87B20-9DBF-4926-9086-21DFC2D93B82}">
      <dsp:nvSpPr>
        <dsp:cNvPr id="0" name=""/>
        <dsp:cNvSpPr/>
      </dsp:nvSpPr>
      <dsp:spPr>
        <a:xfrm>
          <a:off x="90795" y="931730"/>
          <a:ext cx="8119736" cy="12423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smtClean="0"/>
            <a:t>El marketing es una de las disciplinas que más utiliza el concepto de cliente y lo entiende como la persona que adquiere un producto, ya sea para hacer usufructo de él, o para obtener una ganancia mayor con él.</a:t>
          </a:r>
          <a:endParaRPr lang="es-CL" sz="2100" kern="1200"/>
        </a:p>
      </dsp:txBody>
      <dsp:txXfrm>
        <a:off x="151439" y="992374"/>
        <a:ext cx="7998448" cy="1121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62B04-9207-4389-B583-17EC22B77B1D}">
      <dsp:nvSpPr>
        <dsp:cNvPr id="0" name=""/>
        <dsp:cNvSpPr/>
      </dsp:nvSpPr>
      <dsp:spPr>
        <a:xfrm>
          <a:off x="3" y="731"/>
          <a:ext cx="4368064" cy="7482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¿Con quién vamos a hacer realidad nuestra oferta de servicios?</a:t>
          </a:r>
          <a:endParaRPr lang="es-CL" sz="1900" kern="1200" dirty="0"/>
        </a:p>
      </dsp:txBody>
      <dsp:txXfrm>
        <a:off x="374104" y="731"/>
        <a:ext cx="3619862" cy="748202"/>
      </dsp:txXfrm>
    </dsp:sp>
    <dsp:sp modelId="{92D5A347-87C9-46CF-A4A5-FD3A0D44698A}">
      <dsp:nvSpPr>
        <dsp:cNvPr id="0" name=""/>
        <dsp:cNvSpPr/>
      </dsp:nvSpPr>
      <dsp:spPr>
        <a:xfrm>
          <a:off x="3" y="853682"/>
          <a:ext cx="4368064" cy="748202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smtClean="0"/>
            <a:t>¿Qué perfil deben tener?</a:t>
          </a:r>
          <a:endParaRPr lang="es-CL" sz="1900" kern="1200"/>
        </a:p>
      </dsp:txBody>
      <dsp:txXfrm>
        <a:off x="374104" y="853682"/>
        <a:ext cx="3619862" cy="748202"/>
      </dsp:txXfrm>
    </dsp:sp>
    <dsp:sp modelId="{6EC07B57-735D-422D-A952-45D9FD94747F}">
      <dsp:nvSpPr>
        <dsp:cNvPr id="0" name=""/>
        <dsp:cNvSpPr/>
      </dsp:nvSpPr>
      <dsp:spPr>
        <a:xfrm>
          <a:off x="3" y="1706634"/>
          <a:ext cx="4368064" cy="748202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smtClean="0"/>
            <a:t>¿Cuáles son sus motivaciones y necesidades?</a:t>
          </a:r>
          <a:endParaRPr lang="es-CL" sz="1900" kern="1200"/>
        </a:p>
      </dsp:txBody>
      <dsp:txXfrm>
        <a:off x="374104" y="1706634"/>
        <a:ext cx="3619862" cy="748202"/>
      </dsp:txXfrm>
    </dsp:sp>
    <dsp:sp modelId="{8D53DFC7-67D8-498C-8A5C-EF213F08A7A9}">
      <dsp:nvSpPr>
        <dsp:cNvPr id="0" name=""/>
        <dsp:cNvSpPr/>
      </dsp:nvSpPr>
      <dsp:spPr>
        <a:xfrm>
          <a:off x="3" y="2559585"/>
          <a:ext cx="4368064" cy="74820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smtClean="0"/>
            <a:t>¿Qué apoyo necesitan para realizar su trabajo? </a:t>
          </a:r>
          <a:endParaRPr lang="es-CL" sz="1900" kern="1200"/>
        </a:p>
      </dsp:txBody>
      <dsp:txXfrm>
        <a:off x="374104" y="2559585"/>
        <a:ext cx="3619862" cy="748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F08B-F526-46CC-B932-126ABF5FEC71}">
      <dsp:nvSpPr>
        <dsp:cNvPr id="0" name=""/>
        <dsp:cNvSpPr/>
      </dsp:nvSpPr>
      <dsp:spPr>
        <a:xfrm>
          <a:off x="0" y="3865"/>
          <a:ext cx="5344675" cy="12682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Los </a:t>
          </a:r>
          <a:r>
            <a:rPr lang="es-CL" sz="1800" b="1" kern="1200" dirty="0" smtClean="0"/>
            <a:t>clientes externos:</a:t>
          </a:r>
          <a:r>
            <a:rPr lang="es-CL" sz="1800" kern="1200" dirty="0" smtClean="0"/>
            <a:t> Aquellos que compran un producto o utilizan algún servicio. Se suelen identificar con bastante facilidad.</a:t>
          </a:r>
          <a:endParaRPr lang="es-CL" sz="1800" kern="1200" dirty="0"/>
        </a:p>
      </dsp:txBody>
      <dsp:txXfrm>
        <a:off x="61909" y="65774"/>
        <a:ext cx="5220857" cy="1144388"/>
      </dsp:txXfrm>
    </dsp:sp>
    <dsp:sp modelId="{1247FC66-7DB8-4494-B143-79A88906FF6C}">
      <dsp:nvSpPr>
        <dsp:cNvPr id="0" name=""/>
        <dsp:cNvSpPr/>
      </dsp:nvSpPr>
      <dsp:spPr>
        <a:xfrm>
          <a:off x="0" y="1323912"/>
          <a:ext cx="5344675" cy="126820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Los </a:t>
          </a:r>
          <a:r>
            <a:rPr lang="es-CL" sz="1800" b="1" kern="1200" dirty="0" smtClean="0"/>
            <a:t>clientes internos: </a:t>
          </a:r>
          <a:r>
            <a:rPr lang="es-CL" sz="1800" kern="1200" dirty="0" smtClean="0"/>
            <a:t>son los empleados que están continuamente relacionándose con otro empleado, dentro de la misma empresa e incluso con el cliente externo.</a:t>
          </a:r>
          <a:endParaRPr lang="es-CL" sz="1800" kern="1200" dirty="0"/>
        </a:p>
      </dsp:txBody>
      <dsp:txXfrm>
        <a:off x="61909" y="1385821"/>
        <a:ext cx="5220857" cy="1144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6E365-6C3D-47BC-BDAE-625B2EE41D96}">
      <dsp:nvSpPr>
        <dsp:cNvPr id="0" name=""/>
        <dsp:cNvSpPr/>
      </dsp:nvSpPr>
      <dsp:spPr>
        <a:xfrm>
          <a:off x="947371" y="176"/>
          <a:ext cx="2539764" cy="634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smtClean="0"/>
            <a:t>EXTERNOS:</a:t>
          </a:r>
          <a:endParaRPr lang="es-CL" sz="2700" kern="1200"/>
        </a:p>
      </dsp:txBody>
      <dsp:txXfrm>
        <a:off x="965968" y="18773"/>
        <a:ext cx="2502570" cy="597747"/>
      </dsp:txXfrm>
    </dsp:sp>
    <dsp:sp modelId="{5EF5B2D0-57EF-4883-9019-B24C478D5B73}">
      <dsp:nvSpPr>
        <dsp:cNvPr id="0" name=""/>
        <dsp:cNvSpPr/>
      </dsp:nvSpPr>
      <dsp:spPr>
        <a:xfrm rot="5400000">
          <a:off x="2161696" y="690674"/>
          <a:ext cx="111114" cy="1111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44A7D-D096-4A67-8D8B-2CA0625F9004}">
      <dsp:nvSpPr>
        <dsp:cNvPr id="0" name=""/>
        <dsp:cNvSpPr/>
      </dsp:nvSpPr>
      <dsp:spPr>
        <a:xfrm>
          <a:off x="947371" y="857346"/>
          <a:ext cx="2539764" cy="6349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Usuarios del producto</a:t>
          </a:r>
          <a:endParaRPr lang="es-CL" sz="1900" kern="1200"/>
        </a:p>
      </dsp:txBody>
      <dsp:txXfrm>
        <a:off x="965968" y="875943"/>
        <a:ext cx="2502570" cy="597747"/>
      </dsp:txXfrm>
    </dsp:sp>
    <dsp:sp modelId="{CBAA9575-DEB8-46E1-8C31-A7D9862B2511}">
      <dsp:nvSpPr>
        <dsp:cNvPr id="0" name=""/>
        <dsp:cNvSpPr/>
      </dsp:nvSpPr>
      <dsp:spPr>
        <a:xfrm rot="5400000">
          <a:off x="2161696" y="1547845"/>
          <a:ext cx="111114" cy="1111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B4E2E-2845-4CA7-84E6-EDB6B7212D13}">
      <dsp:nvSpPr>
        <dsp:cNvPr id="0" name=""/>
        <dsp:cNvSpPr/>
      </dsp:nvSpPr>
      <dsp:spPr>
        <a:xfrm>
          <a:off x="947371" y="1714517"/>
          <a:ext cx="2539764" cy="6349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Compradores	</a:t>
          </a:r>
          <a:endParaRPr lang="es-CL" sz="1900" kern="1200"/>
        </a:p>
      </dsp:txBody>
      <dsp:txXfrm>
        <a:off x="965968" y="1733114"/>
        <a:ext cx="2502570" cy="597747"/>
      </dsp:txXfrm>
    </dsp:sp>
    <dsp:sp modelId="{BFBBE1D0-B73C-471D-9A9C-43A91779C94D}">
      <dsp:nvSpPr>
        <dsp:cNvPr id="0" name=""/>
        <dsp:cNvSpPr/>
      </dsp:nvSpPr>
      <dsp:spPr>
        <a:xfrm rot="5400000">
          <a:off x="2161696" y="2405015"/>
          <a:ext cx="111114" cy="1111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4BD18-C4FB-43E9-90C2-E11A2C9E4379}">
      <dsp:nvSpPr>
        <dsp:cNvPr id="0" name=""/>
        <dsp:cNvSpPr/>
      </dsp:nvSpPr>
      <dsp:spPr>
        <a:xfrm>
          <a:off x="947371" y="2571687"/>
          <a:ext cx="2539764" cy="6349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Otras empresas</a:t>
          </a:r>
          <a:endParaRPr lang="es-CL" sz="1900" kern="1200"/>
        </a:p>
      </dsp:txBody>
      <dsp:txXfrm>
        <a:off x="965968" y="2590284"/>
        <a:ext cx="2502570" cy="597747"/>
      </dsp:txXfrm>
    </dsp:sp>
    <dsp:sp modelId="{96105829-1641-47CE-A25D-3FC8C19D2CD1}">
      <dsp:nvSpPr>
        <dsp:cNvPr id="0" name=""/>
        <dsp:cNvSpPr/>
      </dsp:nvSpPr>
      <dsp:spPr>
        <a:xfrm>
          <a:off x="3842703" y="176"/>
          <a:ext cx="2539764" cy="634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   INTERNOS:	</a:t>
          </a:r>
          <a:endParaRPr lang="es-CL" sz="2700" kern="1200" dirty="0"/>
        </a:p>
      </dsp:txBody>
      <dsp:txXfrm>
        <a:off x="3861300" y="18773"/>
        <a:ext cx="2502570" cy="597747"/>
      </dsp:txXfrm>
    </dsp:sp>
    <dsp:sp modelId="{88956E6D-8DD3-4E20-8D9F-079544C9CA9E}">
      <dsp:nvSpPr>
        <dsp:cNvPr id="0" name=""/>
        <dsp:cNvSpPr/>
      </dsp:nvSpPr>
      <dsp:spPr>
        <a:xfrm rot="5400000">
          <a:off x="5057028" y="690674"/>
          <a:ext cx="111114" cy="1111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48826-4D76-4E2C-9829-DD0239DC5E54}">
      <dsp:nvSpPr>
        <dsp:cNvPr id="0" name=""/>
        <dsp:cNvSpPr/>
      </dsp:nvSpPr>
      <dsp:spPr>
        <a:xfrm>
          <a:off x="3842703" y="857346"/>
          <a:ext cx="2539764" cy="6349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Empleados o Colaboradores</a:t>
          </a:r>
          <a:endParaRPr lang="es-CL" sz="1900" kern="1200"/>
        </a:p>
      </dsp:txBody>
      <dsp:txXfrm>
        <a:off x="3861300" y="875943"/>
        <a:ext cx="2502570" cy="597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510F8-EC67-4828-9A3C-54375BCE15CE}">
      <dsp:nvSpPr>
        <dsp:cNvPr id="0" name=""/>
        <dsp:cNvSpPr/>
      </dsp:nvSpPr>
      <dsp:spPr>
        <a:xfrm>
          <a:off x="0" y="7"/>
          <a:ext cx="6871725" cy="14787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Los clientes externos son esenciales para el éxito de cualquier negocio, ya que proporcionan el flujo de ingresos, a través de sus compras, que la empresa necesita para sobrevivir.</a:t>
          </a:r>
          <a:endParaRPr lang="es-CL" sz="2300" kern="1200" dirty="0"/>
        </a:p>
      </dsp:txBody>
      <dsp:txXfrm>
        <a:off x="0" y="7"/>
        <a:ext cx="6871725" cy="1478759"/>
      </dsp:txXfrm>
    </dsp:sp>
    <dsp:sp modelId="{2490F99A-2CFC-45D2-9B06-A97001FF05BA}">
      <dsp:nvSpPr>
        <dsp:cNvPr id="0" name=""/>
        <dsp:cNvSpPr/>
      </dsp:nvSpPr>
      <dsp:spPr>
        <a:xfrm>
          <a:off x="0" y="1541371"/>
          <a:ext cx="6871725" cy="137748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D6670-6394-4CE3-9464-3B2A683BABD3}">
      <dsp:nvSpPr>
        <dsp:cNvPr id="0" name=""/>
        <dsp:cNvSpPr/>
      </dsp:nvSpPr>
      <dsp:spPr>
        <a:xfrm>
          <a:off x="303881" y="0"/>
          <a:ext cx="3137193" cy="1981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CB8FCE-3709-4F75-A8C3-2E777CB056AB}">
      <dsp:nvSpPr>
        <dsp:cNvPr id="0" name=""/>
        <dsp:cNvSpPr/>
      </dsp:nvSpPr>
      <dsp:spPr>
        <a:xfrm>
          <a:off x="1374338" y="1221639"/>
          <a:ext cx="5733388" cy="1453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El cliente interno es aquel miembro de la organización, que recibe el resultado de un proceso anterior, llevado a cabo en la misma organización, a la que podemos concebir como integrada por una red interna de proveedores y clientes.</a:t>
          </a:r>
          <a:endParaRPr lang="es-CL" sz="1800" kern="1200"/>
        </a:p>
      </dsp:txBody>
      <dsp:txXfrm>
        <a:off x="1416903" y="1264204"/>
        <a:ext cx="5648258" cy="1368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16A1-5E7A-41B3-BC4A-3241EDD0BD4C}">
      <dsp:nvSpPr>
        <dsp:cNvPr id="0" name=""/>
        <dsp:cNvSpPr/>
      </dsp:nvSpPr>
      <dsp:spPr>
        <a:xfrm>
          <a:off x="560967" y="53903"/>
          <a:ext cx="6914459" cy="12796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¿Qué podría ocurrir si un vendedor realiza muy bien su trabajo, pero no encuentra respuestas adecuadas de las otras unidades o departamentos de su empresa,  como por ejemplo, el servicio de despacho o entrega de pedidos?</a:t>
          </a:r>
          <a:endParaRPr lang="es-CL" sz="1900" kern="1200" dirty="0"/>
        </a:p>
      </dsp:txBody>
      <dsp:txXfrm>
        <a:off x="623434" y="116370"/>
        <a:ext cx="6789525" cy="1154699"/>
      </dsp:txXfrm>
    </dsp:sp>
    <dsp:sp modelId="{D00A832F-B863-4B99-9610-1F13B6C5BF08}">
      <dsp:nvSpPr>
        <dsp:cNvPr id="0" name=""/>
        <dsp:cNvSpPr/>
      </dsp:nvSpPr>
      <dsp:spPr>
        <a:xfrm>
          <a:off x="560995" y="1485162"/>
          <a:ext cx="6922493" cy="149345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¿Cuál podría ser la calidad del proceso de ventas? ¿por qué?</a:t>
          </a:r>
          <a:endParaRPr lang="es-CL" sz="1900" kern="1200" dirty="0"/>
        </a:p>
      </dsp:txBody>
      <dsp:txXfrm>
        <a:off x="633900" y="1558067"/>
        <a:ext cx="6776683" cy="1347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59556-17AD-4B1E-B2E4-8381F02A2164}">
      <dsp:nvSpPr>
        <dsp:cNvPr id="0" name=""/>
        <dsp:cNvSpPr/>
      </dsp:nvSpPr>
      <dsp:spPr>
        <a:xfrm>
          <a:off x="763528" y="1068933"/>
          <a:ext cx="6697745" cy="15805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b="1" kern="1200" smtClean="0"/>
            <a:t>Es concebir el servicio como un todo, que se encadena y que actúa alrededor del cliente.</a:t>
          </a:r>
          <a:endParaRPr lang="es-CL" sz="3100" kern="1200"/>
        </a:p>
      </dsp:txBody>
      <dsp:txXfrm>
        <a:off x="1553780" y="1068933"/>
        <a:ext cx="5117241" cy="1580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74A4D-F6DC-4618-A323-5815B05EF5CA}">
      <dsp:nvSpPr>
        <dsp:cNvPr id="0" name=""/>
        <dsp:cNvSpPr/>
      </dsp:nvSpPr>
      <dsp:spPr>
        <a:xfrm>
          <a:off x="589831" y="0"/>
          <a:ext cx="7219112" cy="3512215"/>
        </a:xfrm>
        <a:prstGeom prst="triangl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3F958-125F-48B2-8D29-5245322446B5}">
      <dsp:nvSpPr>
        <dsp:cNvPr id="0" name=""/>
        <dsp:cNvSpPr/>
      </dsp:nvSpPr>
      <dsp:spPr>
        <a:xfrm>
          <a:off x="4102031" y="458116"/>
          <a:ext cx="3588575" cy="2496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smtClean="0"/>
            <a:t>El “Triángulo del Servicio” representa un proceso que permite integrar cuatro elementos claves para una mejor gestión de los negocios y garantizar la satisfacción del cliente.</a:t>
          </a:r>
          <a:endParaRPr lang="es-CL" sz="2100" kern="1200"/>
        </a:p>
      </dsp:txBody>
      <dsp:txXfrm>
        <a:off x="4223923" y="580008"/>
        <a:ext cx="3344791" cy="22531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0F7F0-7877-4165-9AD2-755481410871}">
      <dsp:nvSpPr>
        <dsp:cNvPr id="0" name=""/>
        <dsp:cNvSpPr/>
      </dsp:nvSpPr>
      <dsp:spPr>
        <a:xfrm>
          <a:off x="152699" y="0"/>
          <a:ext cx="3520865" cy="26529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b="1" kern="1200" dirty="0" smtClean="0"/>
            <a:t>Definir nuestra estrategia de servicio quiere decir; ¿qué es lo que vamos a ofrecer? Nuestra oferta de servicios deberá servir para diferenciarnos de la competencia.</a:t>
          </a:r>
          <a:endParaRPr lang="es-CL" sz="2300" kern="1200" dirty="0"/>
        </a:p>
      </dsp:txBody>
      <dsp:txXfrm>
        <a:off x="282206" y="129507"/>
        <a:ext cx="3261851" cy="2393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713999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7164342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09"/>
            <a:ext cx="8246070" cy="3512213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7190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6719020" cy="3511061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4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281175"/>
            <a:ext cx="3816096" cy="2139696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877160"/>
            <a:ext cx="2711224" cy="165618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631785" y="4711987"/>
            <a:ext cx="2910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i="1" dirty="0" smtClean="0"/>
              <a:t>Profesora: Verónica Rojas Herrera</a:t>
            </a:r>
            <a:endParaRPr lang="es-CL" sz="1400" i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39290"/>
            <a:ext cx="366492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LOS 7 PECADOS Y EL MOMENTO DE LA VERDAD</a:t>
            </a:r>
            <a:endParaRPr lang="es-CL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1259632" y="2144736"/>
            <a:ext cx="3006958" cy="2749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>
                <a:solidFill>
                  <a:schemeClr val="tx1"/>
                </a:solidFill>
              </a:rPr>
              <a:t>1. </a:t>
            </a:r>
            <a:r>
              <a:rPr lang="es-CL" sz="2000" b="1" dirty="0">
                <a:solidFill>
                  <a:schemeClr val="tx1"/>
                </a:solidFill>
              </a:rPr>
              <a:t>Apatía</a:t>
            </a:r>
          </a:p>
          <a:p>
            <a:r>
              <a:rPr lang="es-CL" sz="2000" b="1" dirty="0">
                <a:solidFill>
                  <a:schemeClr val="tx1"/>
                </a:solidFill>
              </a:rPr>
              <a:t>2</a:t>
            </a:r>
            <a:r>
              <a:rPr lang="es-CL" sz="2000" b="1" dirty="0" smtClean="0">
                <a:solidFill>
                  <a:schemeClr val="tx1"/>
                </a:solidFill>
              </a:rPr>
              <a:t>. </a:t>
            </a:r>
            <a:r>
              <a:rPr lang="es-CL" sz="2000" b="1" dirty="0">
                <a:solidFill>
                  <a:schemeClr val="tx1"/>
                </a:solidFill>
              </a:rPr>
              <a:t>Desaire</a:t>
            </a:r>
          </a:p>
          <a:p>
            <a:r>
              <a:rPr lang="es-CL" sz="2000" b="1" dirty="0">
                <a:solidFill>
                  <a:schemeClr val="tx1"/>
                </a:solidFill>
              </a:rPr>
              <a:t>3</a:t>
            </a:r>
            <a:r>
              <a:rPr lang="es-CL" sz="2000" b="1" dirty="0" smtClean="0">
                <a:solidFill>
                  <a:schemeClr val="tx1"/>
                </a:solidFill>
              </a:rPr>
              <a:t>. </a:t>
            </a:r>
            <a:r>
              <a:rPr lang="es-CL" sz="2000" b="1" dirty="0">
                <a:solidFill>
                  <a:schemeClr val="tx1"/>
                </a:solidFill>
              </a:rPr>
              <a:t>Frialdad</a:t>
            </a:r>
          </a:p>
          <a:p>
            <a:r>
              <a:rPr lang="es-CL" sz="2000" b="1" dirty="0">
                <a:solidFill>
                  <a:schemeClr val="tx1"/>
                </a:solidFill>
              </a:rPr>
              <a:t>4</a:t>
            </a:r>
            <a:r>
              <a:rPr lang="es-CL" sz="2000" b="1" dirty="0" smtClean="0">
                <a:solidFill>
                  <a:schemeClr val="tx1"/>
                </a:solidFill>
              </a:rPr>
              <a:t>. </a:t>
            </a:r>
            <a:r>
              <a:rPr lang="es-CL" sz="2000" b="1" dirty="0">
                <a:solidFill>
                  <a:schemeClr val="tx1"/>
                </a:solidFill>
              </a:rPr>
              <a:t>Superioridad</a:t>
            </a:r>
          </a:p>
          <a:p>
            <a:r>
              <a:rPr lang="es-CL" sz="2000" b="1" dirty="0" smtClean="0">
                <a:solidFill>
                  <a:schemeClr val="tx1"/>
                </a:solidFill>
              </a:rPr>
              <a:t>5. Trabajar </a:t>
            </a:r>
            <a:r>
              <a:rPr lang="es-CL" sz="2000" b="1" dirty="0">
                <a:solidFill>
                  <a:schemeClr val="tx1"/>
                </a:solidFill>
              </a:rPr>
              <a:t>como Robot</a:t>
            </a:r>
          </a:p>
          <a:p>
            <a:r>
              <a:rPr lang="es-CL" sz="2000" b="1" dirty="0">
                <a:solidFill>
                  <a:schemeClr val="tx1"/>
                </a:solidFill>
              </a:rPr>
              <a:t>6</a:t>
            </a:r>
            <a:r>
              <a:rPr lang="es-CL" sz="2000" b="1" dirty="0" smtClean="0">
                <a:solidFill>
                  <a:schemeClr val="tx1"/>
                </a:solidFill>
              </a:rPr>
              <a:t>. </a:t>
            </a:r>
            <a:r>
              <a:rPr lang="es-CL" sz="2000" b="1" dirty="0">
                <a:solidFill>
                  <a:schemeClr val="tx1"/>
                </a:solidFill>
              </a:rPr>
              <a:t>Ceñirse al reglamento</a:t>
            </a:r>
          </a:p>
          <a:p>
            <a:r>
              <a:rPr lang="es-CL" sz="2000" b="1" dirty="0">
                <a:solidFill>
                  <a:schemeClr val="tx1"/>
                </a:solidFill>
              </a:rPr>
              <a:t>7</a:t>
            </a:r>
            <a:r>
              <a:rPr lang="es-CL" sz="2000" b="1" dirty="0" smtClean="0">
                <a:solidFill>
                  <a:schemeClr val="tx1"/>
                </a:solidFill>
              </a:rPr>
              <a:t>. </a:t>
            </a:r>
            <a:r>
              <a:rPr lang="es-CL" sz="2000" b="1" dirty="0">
                <a:solidFill>
                  <a:schemeClr val="tx1"/>
                </a:solidFill>
              </a:rPr>
              <a:t>Evasivas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940153" y="2113634"/>
            <a:ext cx="2602178" cy="261835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Episodio </a:t>
            </a:r>
            <a:r>
              <a:rPr lang="es-CL" sz="2000" b="1" dirty="0">
                <a:solidFill>
                  <a:schemeClr val="tx1"/>
                </a:solidFill>
              </a:rPr>
              <a:t>en el cual el cliente entra en contacto con cualquier aspecto de la empresa y se crea una impresión sobre la calidad de su servicio</a:t>
            </a:r>
          </a:p>
        </p:txBody>
      </p:sp>
      <p:sp>
        <p:nvSpPr>
          <p:cNvPr id="8" name="7 Flecha izquierda y derecha"/>
          <p:cNvSpPr/>
          <p:nvPr/>
        </p:nvSpPr>
        <p:spPr>
          <a:xfrm>
            <a:off x="4549672" y="2686808"/>
            <a:ext cx="936104" cy="48605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283" y="739290"/>
            <a:ext cx="3817625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EL TRIÁNGULO DEL SERVICIO</a:t>
            </a:r>
            <a:endParaRPr lang="es-CL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81047000"/>
              </p:ext>
            </p:extLst>
          </p:nvPr>
        </p:nvGraphicFramePr>
        <p:xfrm>
          <a:off x="754374" y="1808224"/>
          <a:ext cx="8093365" cy="290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86585"/>
            <a:ext cx="3503065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EL TRIÁNGULO DEL SERVICIO</a:t>
            </a:r>
            <a:endParaRPr lang="es-CL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06363304"/>
              </p:ext>
            </p:extLst>
          </p:nvPr>
        </p:nvGraphicFramePr>
        <p:xfrm>
          <a:off x="296260" y="1502814"/>
          <a:ext cx="8398775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4" y="1197405"/>
            <a:ext cx="5344675" cy="36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55" y="586585"/>
            <a:ext cx="3473762" cy="857250"/>
          </a:xfrm>
        </p:spPr>
        <p:txBody>
          <a:bodyPr>
            <a:normAutofit/>
          </a:bodyPr>
          <a:lstStyle/>
          <a:p>
            <a:r>
              <a:rPr lang="es-CL" b="1" dirty="0" smtClean="0">
                <a:latin typeface="+mn-lt"/>
              </a:rPr>
              <a:t>1. EL CLIENTE</a:t>
            </a:r>
            <a:endParaRPr lang="es-CL" b="1" dirty="0">
              <a:latin typeface="+mn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87625" y="1585488"/>
            <a:ext cx="4728435" cy="29844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El primer paso es el </a:t>
            </a:r>
            <a:r>
              <a:rPr lang="es-CL" sz="2800" b="1" dirty="0" smtClean="0">
                <a:solidFill>
                  <a:schemeClr val="tx1"/>
                </a:solidFill>
              </a:rPr>
              <a:t>cliente.  Tenemos </a:t>
            </a:r>
            <a:r>
              <a:rPr lang="es-CL" sz="2800" b="1" dirty="0">
                <a:solidFill>
                  <a:schemeClr val="tx1"/>
                </a:solidFill>
              </a:rPr>
              <a:t>que identificar a quién vamos a servir o atender y además entender sus necesidades y </a:t>
            </a:r>
            <a:r>
              <a:rPr lang="es-CL" sz="2800" b="1" dirty="0" smtClean="0">
                <a:solidFill>
                  <a:schemeClr val="tx1"/>
                </a:solidFill>
              </a:rPr>
              <a:t>motivaciones</a:t>
            </a:r>
            <a:r>
              <a:rPr lang="es-CL" sz="2800" dirty="0" smtClean="0">
                <a:solidFill>
                  <a:srgbClr val="FF0000"/>
                </a:solidFill>
              </a:rPr>
              <a:t>.</a:t>
            </a:r>
            <a:endParaRPr lang="es-CL" sz="2800" dirty="0">
              <a:solidFill>
                <a:srgbClr val="FF000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60" y="2403736"/>
            <a:ext cx="2808312" cy="212355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55" y="470921"/>
            <a:ext cx="3206805" cy="763526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2. ESTRATEGIA 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/>
              <a:t> </a:t>
            </a:r>
            <a:r>
              <a:rPr lang="es-CL" b="1" dirty="0" smtClean="0"/>
              <a:t>   </a:t>
            </a:r>
            <a:r>
              <a:rPr lang="es-CL" b="1" dirty="0" smtClean="0"/>
              <a:t>DE </a:t>
            </a:r>
            <a:r>
              <a:rPr lang="es-CL" b="1" dirty="0" smtClean="0"/>
              <a:t>SERVICIO</a:t>
            </a:r>
            <a:endParaRPr lang="es-CL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0621968"/>
              </p:ext>
            </p:extLst>
          </p:nvPr>
        </p:nvGraphicFramePr>
        <p:xfrm>
          <a:off x="448966" y="1700115"/>
          <a:ext cx="8093364" cy="275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965" y="433880"/>
            <a:ext cx="2748690" cy="763526"/>
          </a:xfrm>
        </p:spPr>
        <p:txBody>
          <a:bodyPr>
            <a:normAutofit/>
          </a:bodyPr>
          <a:lstStyle/>
          <a:p>
            <a:r>
              <a:rPr lang="es-CL" b="1" dirty="0" smtClean="0"/>
              <a:t>3. PERSONAL</a:t>
            </a:r>
            <a:endParaRPr lang="es-CL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66733858"/>
              </p:ext>
            </p:extLst>
          </p:nvPr>
        </p:nvGraphicFramePr>
        <p:xfrm>
          <a:off x="1059785" y="1585488"/>
          <a:ext cx="4368072" cy="330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1808225"/>
            <a:ext cx="2736304" cy="287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260" y="560080"/>
            <a:ext cx="3311074" cy="763526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4. SISTEMA DE 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/>
              <a:t> </a:t>
            </a:r>
            <a:r>
              <a:rPr lang="es-CL" b="1" dirty="0" smtClean="0"/>
              <a:t>    </a:t>
            </a:r>
            <a:r>
              <a:rPr lang="es-CL" b="1" dirty="0" smtClean="0"/>
              <a:t>SERVICIO</a:t>
            </a:r>
            <a:endParaRPr lang="es-CL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907080" y="1808225"/>
            <a:ext cx="4372613" cy="28252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rgbClr val="FF0000"/>
              </a:solidFill>
            </a:endParaRPr>
          </a:p>
          <a:p>
            <a:pPr algn="ctr"/>
            <a:endParaRPr lang="es-CL" sz="2000" dirty="0">
              <a:solidFill>
                <a:srgbClr val="FF0000"/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</a:t>
            </a:r>
            <a:r>
              <a:rPr lang="es-CL" sz="2000" b="1" dirty="0">
                <a:solidFill>
                  <a:schemeClr val="tx1"/>
                </a:solidFill>
              </a:rPr>
              <a:t>C</a:t>
            </a:r>
            <a:r>
              <a:rPr lang="es-CL" sz="2000" b="1" dirty="0" smtClean="0">
                <a:solidFill>
                  <a:schemeClr val="tx1"/>
                </a:solidFill>
              </a:rPr>
              <a:t>ómo </a:t>
            </a:r>
            <a:r>
              <a:rPr lang="es-CL" sz="2000" b="1" dirty="0">
                <a:solidFill>
                  <a:schemeClr val="tx1"/>
                </a:solidFill>
              </a:rPr>
              <a:t>vamos a hacer realidad la oferta de servicios</a:t>
            </a:r>
            <a:r>
              <a:rPr lang="es-CL" sz="2000" b="1" dirty="0" smtClean="0">
                <a:solidFill>
                  <a:schemeClr val="tx1"/>
                </a:solidFill>
              </a:rPr>
              <a:t>?</a:t>
            </a:r>
            <a:endParaRPr lang="es-CL" sz="2000" b="1" dirty="0">
              <a:solidFill>
                <a:schemeClr val="tx1"/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Son todos los elementos no humanos que interactúan con el cliente, como  </a:t>
            </a:r>
            <a:r>
              <a:rPr lang="es-CL" sz="2000" b="1" dirty="0">
                <a:solidFill>
                  <a:schemeClr val="tx1"/>
                </a:solidFill>
              </a:rPr>
              <a:t>locales, muebles, equipos, herramientas, </a:t>
            </a:r>
            <a:r>
              <a:rPr lang="es-CL" sz="2000" b="1" dirty="0" smtClean="0">
                <a:solidFill>
                  <a:schemeClr val="tx1"/>
                </a:solidFill>
              </a:rPr>
              <a:t>tecnologías</a:t>
            </a:r>
            <a:r>
              <a:rPr lang="es-CL" sz="2000" b="1" dirty="0">
                <a:solidFill>
                  <a:schemeClr val="tx1"/>
                </a:solidFill>
              </a:rPr>
              <a:t>.</a:t>
            </a:r>
            <a:endParaRPr lang="es-CL" sz="2000" dirty="0">
              <a:solidFill>
                <a:srgbClr val="FF0000"/>
              </a:solidFill>
            </a:endParaRPr>
          </a:p>
          <a:p>
            <a:pPr algn="ctr"/>
            <a:endParaRPr lang="es-CL" sz="2000" dirty="0">
              <a:solidFill>
                <a:srgbClr val="FF0000"/>
              </a:solidFill>
            </a:endParaRPr>
          </a:p>
          <a:p>
            <a:pPr algn="ctr"/>
            <a:r>
              <a:rPr lang="es-CL" sz="2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0" y="1847046"/>
            <a:ext cx="2376264" cy="273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96260" y="281175"/>
            <a:ext cx="2825490" cy="635273"/>
          </a:xfrm>
        </p:spPr>
        <p:txBody>
          <a:bodyPr>
            <a:normAutofit fontScale="90000"/>
          </a:bodyPr>
          <a:lstStyle/>
          <a:p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sz="3600" dirty="0" smtClean="0"/>
              <a:t>ACTIVIDAD</a:t>
            </a: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272320" y="2266340"/>
            <a:ext cx="6760781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000" dirty="0"/>
              <a:t>Falabella, París, Supermercado Líder, Supermercado Jumbo, Telefonía Movistar, Telefonía Entel, Cine </a:t>
            </a:r>
            <a:r>
              <a:rPr lang="es-CL" sz="2000" dirty="0" err="1"/>
              <a:t>Hoyts</a:t>
            </a:r>
            <a:r>
              <a:rPr lang="es-CL" sz="2000" dirty="0"/>
              <a:t>, </a:t>
            </a:r>
            <a:r>
              <a:rPr lang="es-CL" sz="2000" dirty="0" err="1" smtClean="0"/>
              <a:t>Cinemark</a:t>
            </a:r>
            <a:endParaRPr lang="es-CL" sz="2000" dirty="0"/>
          </a:p>
        </p:txBody>
      </p:sp>
      <p:sp>
        <p:nvSpPr>
          <p:cNvPr id="4" name="3 Rectángulo"/>
          <p:cNvSpPr/>
          <p:nvPr/>
        </p:nvSpPr>
        <p:spPr>
          <a:xfrm>
            <a:off x="296260" y="1798708"/>
            <a:ext cx="7892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Selecciona tres de las empresas y responde en tu cuaderno: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Qué perfil tiene el cliente, en función de sus necesidades y motivaciones.</a:t>
            </a:r>
          </a:p>
          <a:p>
            <a:pPr marL="342900" indent="-342900">
              <a:buAutoNum type="arabicPeriod"/>
            </a:pPr>
            <a:r>
              <a:rPr lang="es-CL" dirty="0" smtClean="0"/>
              <a:t>Identifica la estrategia de servicio de la empresa seleccionada.</a:t>
            </a:r>
          </a:p>
          <a:p>
            <a:pPr marL="342900" indent="-342900">
              <a:buAutoNum type="arabicPeriod"/>
            </a:pPr>
            <a:r>
              <a:rPr lang="es-CL" dirty="0" smtClean="0"/>
              <a:t>Identifica el factor diferenciador del personal que atiende en la empresa.</a:t>
            </a:r>
          </a:p>
          <a:p>
            <a:pPr marL="342900" indent="-342900">
              <a:buAutoNum type="arabicPeriod"/>
            </a:pPr>
            <a:r>
              <a:rPr lang="es-CL" dirty="0" smtClean="0"/>
              <a:t>Identificar el sistema de servicio utilizado por la empresa.</a:t>
            </a:r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48345"/>
              </p:ext>
            </p:extLst>
          </p:nvPr>
        </p:nvGraphicFramePr>
        <p:xfrm>
          <a:off x="448965" y="1960930"/>
          <a:ext cx="7635249" cy="253131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635249"/>
              </a:tblGrid>
              <a:tr h="843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500" dirty="0">
                          <a:effectLst/>
                        </a:rPr>
                        <a:t>Identifica el perfil del cliente de la </a:t>
                      </a:r>
                      <a:r>
                        <a:rPr lang="es-CL" sz="1500" dirty="0" smtClean="0">
                          <a:effectLst/>
                        </a:rPr>
                        <a:t>empresa, </a:t>
                      </a:r>
                      <a:r>
                        <a:rPr lang="es-CL" sz="1500" dirty="0">
                          <a:effectLst/>
                        </a:rPr>
                        <a:t>en función de sus necesidades y motivaciones.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500" dirty="0">
                          <a:effectLst/>
                        </a:rPr>
                        <a:t>Identifica la Estrategia de Servicio de la Empresa asignada.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500" dirty="0">
                          <a:effectLst/>
                        </a:rPr>
                        <a:t>Identifica el factor diferenciador del personal de servicio.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500" dirty="0">
                          <a:effectLst/>
                        </a:rPr>
                        <a:t>Identificar el Sistema de Servicio utilizado por la empresa.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965" y="893219"/>
            <a:ext cx="2290575" cy="763526"/>
          </a:xfrm>
        </p:spPr>
        <p:txBody>
          <a:bodyPr>
            <a:normAutofit/>
          </a:bodyPr>
          <a:lstStyle/>
          <a:p>
            <a:r>
              <a:rPr lang="es-CL" dirty="0" smtClean="0"/>
              <a:t>OBJETIVO: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6260" y="1502815"/>
            <a:ext cx="5573732" cy="45811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s-CL" sz="2000" dirty="0" smtClean="0"/>
              <a:t>Distinguir </a:t>
            </a:r>
            <a:r>
              <a:rPr lang="es-CL" sz="2000" dirty="0" smtClean="0"/>
              <a:t>al cliente de una empresa u organización.</a:t>
            </a:r>
          </a:p>
          <a:p>
            <a:pPr marL="82296" indent="0" algn="just">
              <a:buNone/>
            </a:pPr>
            <a:endParaRPr lang="es-CL" sz="2000" dirty="0"/>
          </a:p>
          <a:p>
            <a:pPr marL="82296" indent="0" algn="just">
              <a:buNone/>
            </a:pPr>
            <a:endParaRPr lang="es-CL" sz="2000" dirty="0" smtClean="0"/>
          </a:p>
          <a:p>
            <a:pPr marL="82296" indent="0" algn="just">
              <a:buNone/>
            </a:pP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13635"/>
            <a:ext cx="7620000" cy="197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964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55" y="560080"/>
            <a:ext cx="3664920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¿Quién es el cliente?</a:t>
            </a:r>
            <a:endParaRPr lang="es-CL" b="1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042171"/>
              </p:ext>
            </p:extLst>
          </p:nvPr>
        </p:nvGraphicFramePr>
        <p:xfrm>
          <a:off x="601670" y="1383618"/>
          <a:ext cx="8301328" cy="310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2434130" y="4489385"/>
            <a:ext cx="640446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dirty="0"/>
              <a:t>Fuente: http://concepto.de/cliente/#ixzz4MbN3IXts</a:t>
            </a:r>
            <a:endParaRPr lang="es-CL" sz="14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55" y="531643"/>
            <a:ext cx="3512215" cy="968364"/>
          </a:xfrm>
        </p:spPr>
        <p:txBody>
          <a:bodyPr>
            <a:normAutofit/>
          </a:bodyPr>
          <a:lstStyle/>
          <a:p>
            <a:pPr algn="ctr"/>
            <a:r>
              <a:rPr lang="es-CL" sz="2400" b="1" dirty="0" smtClean="0">
                <a:effectLst/>
              </a:rPr>
              <a:t>CLIENTES EXTERNOS </a:t>
            </a:r>
            <a:r>
              <a:rPr lang="es-CL" sz="2400" b="1" dirty="0" smtClean="0">
                <a:effectLst/>
              </a:rPr>
              <a:t> Y  CLIENTES </a:t>
            </a:r>
            <a:r>
              <a:rPr lang="es-CL" sz="2400" b="1" dirty="0" smtClean="0">
                <a:effectLst/>
              </a:rPr>
              <a:t>INTERNOS</a:t>
            </a:r>
            <a:endParaRPr lang="es-CL" sz="2400" b="1" dirty="0">
              <a:effectLst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18698"/>
              </p:ext>
            </p:extLst>
          </p:nvPr>
        </p:nvGraphicFramePr>
        <p:xfrm>
          <a:off x="754375" y="1808225"/>
          <a:ext cx="5344675" cy="259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44" y="180822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2847"/>
            <a:ext cx="381762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effectLst/>
              </a:rPr>
              <a:t>Clientes </a:t>
            </a:r>
            <a:r>
              <a:rPr lang="es-CL" b="1" dirty="0" smtClean="0">
                <a:effectLst/>
              </a:rPr>
              <a:t>Externos</a:t>
            </a:r>
            <a:br>
              <a:rPr lang="es-CL" b="1" dirty="0" smtClean="0">
                <a:effectLst/>
              </a:rPr>
            </a:br>
            <a:r>
              <a:rPr lang="es-CL" b="1" dirty="0" smtClean="0">
                <a:effectLst/>
              </a:rPr>
              <a:t> </a:t>
            </a:r>
            <a:r>
              <a:rPr lang="es-CL" b="1" dirty="0" smtClean="0">
                <a:effectLst/>
              </a:rPr>
              <a:t>e Internos</a:t>
            </a:r>
            <a:endParaRPr lang="es-CL" b="1" dirty="0">
              <a:effectLst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25849"/>
              </p:ext>
            </p:extLst>
          </p:nvPr>
        </p:nvGraphicFramePr>
        <p:xfrm>
          <a:off x="601670" y="1502815"/>
          <a:ext cx="7329840" cy="320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55" y="500471"/>
            <a:ext cx="3206805" cy="592789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effectLst/>
              </a:rPr>
              <a:t>Importancia del Cliente Externo</a:t>
            </a:r>
            <a:endParaRPr lang="es-CL" b="1" dirty="0">
              <a:effectLst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981335"/>
              </p:ext>
            </p:extLst>
          </p:nvPr>
        </p:nvGraphicFramePr>
        <p:xfrm>
          <a:off x="1212490" y="1655519"/>
          <a:ext cx="6871725" cy="320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55" y="513218"/>
            <a:ext cx="3206805" cy="857250"/>
          </a:xfrm>
        </p:spPr>
        <p:txBody>
          <a:bodyPr/>
          <a:lstStyle/>
          <a:p>
            <a:pPr algn="ctr"/>
            <a:r>
              <a:rPr lang="es-CL" b="1" dirty="0" smtClean="0"/>
              <a:t>Cliente Interno</a:t>
            </a:r>
            <a:endParaRPr lang="es-CL" b="1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748754"/>
              </p:ext>
            </p:extLst>
          </p:nvPr>
        </p:nvGraphicFramePr>
        <p:xfrm>
          <a:off x="1059785" y="1655520"/>
          <a:ext cx="7499350" cy="281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55" y="470921"/>
            <a:ext cx="335951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400" b="1" dirty="0" smtClean="0">
                <a:effectLst/>
              </a:rPr>
              <a:t>Reflexionemos sobre la importancia </a:t>
            </a:r>
            <a:r>
              <a:rPr lang="es-CL" sz="2400" b="1" dirty="0" smtClean="0">
                <a:effectLst/>
              </a:rPr>
              <a:t>que </a:t>
            </a:r>
            <a:r>
              <a:rPr lang="es-CL" sz="2400" b="1" dirty="0" smtClean="0">
                <a:effectLst/>
              </a:rPr>
              <a:t>tiene el Cliente Interno</a:t>
            </a:r>
            <a:endParaRPr lang="es-CL" sz="2400" b="1" dirty="0">
              <a:effectLst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224758"/>
              </p:ext>
            </p:extLst>
          </p:nvPr>
        </p:nvGraphicFramePr>
        <p:xfrm>
          <a:off x="754375" y="1655520"/>
          <a:ext cx="7721960" cy="303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965" y="941843"/>
            <a:ext cx="3206805" cy="857250"/>
          </a:xfrm>
        </p:spPr>
        <p:txBody>
          <a:bodyPr/>
          <a:lstStyle/>
          <a:p>
            <a:r>
              <a:rPr lang="es-CL" b="1" dirty="0" smtClean="0"/>
              <a:t>ACTIVIDAD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8966" y="1960930"/>
            <a:ext cx="8246070" cy="2290575"/>
          </a:xfrm>
        </p:spPr>
        <p:txBody>
          <a:bodyPr/>
          <a:lstStyle/>
          <a:p>
            <a:pPr marL="82296" indent="0">
              <a:buNone/>
            </a:pPr>
            <a:r>
              <a:rPr lang="es-CL" dirty="0" smtClean="0"/>
              <a:t>Determinar </a:t>
            </a:r>
            <a:r>
              <a:rPr lang="es-CL" dirty="0" smtClean="0"/>
              <a:t>quién es cliente interno y externo de:</a:t>
            </a:r>
          </a:p>
          <a:p>
            <a:pPr>
              <a:buFontTx/>
              <a:buChar char="-"/>
            </a:pPr>
            <a:r>
              <a:rPr lang="es-CL" dirty="0" smtClean="0"/>
              <a:t>Complejo Educacional Monseñor </a:t>
            </a:r>
            <a:r>
              <a:rPr lang="es-CL" dirty="0"/>
              <a:t>G</a:t>
            </a:r>
            <a:r>
              <a:rPr lang="es-CL" dirty="0" smtClean="0"/>
              <a:t>uillermo </a:t>
            </a:r>
            <a:r>
              <a:rPr lang="es-CL" dirty="0"/>
              <a:t>H</a:t>
            </a:r>
            <a:r>
              <a:rPr lang="es-CL" dirty="0" smtClean="0"/>
              <a:t>artl</a:t>
            </a:r>
            <a:endParaRPr lang="es-CL" dirty="0" smtClean="0"/>
          </a:p>
          <a:p>
            <a:pPr>
              <a:buFontTx/>
              <a:buChar char="-"/>
            </a:pPr>
            <a:r>
              <a:rPr lang="es-CL" dirty="0" smtClean="0"/>
              <a:t>Banco de Chile</a:t>
            </a:r>
          </a:p>
          <a:p>
            <a:pPr>
              <a:buFontTx/>
              <a:buChar char="-"/>
            </a:pPr>
            <a:r>
              <a:rPr lang="es-CL" dirty="0" smtClean="0"/>
              <a:t>Mc Donald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0"/>
            <a:ext cx="1679755" cy="9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5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Presentación en pantalla (16:9)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Office Theme</vt:lpstr>
      <vt:lpstr>Presentación de PowerPoint</vt:lpstr>
      <vt:lpstr>OBJETIVO:</vt:lpstr>
      <vt:lpstr>¿Quién es el cliente?</vt:lpstr>
      <vt:lpstr>CLIENTES EXTERNOS  Y  CLIENTES INTERNOS</vt:lpstr>
      <vt:lpstr>Clientes Externos  e Internos</vt:lpstr>
      <vt:lpstr>Importancia del Cliente Externo</vt:lpstr>
      <vt:lpstr>Cliente Interno</vt:lpstr>
      <vt:lpstr>Reflexionemos sobre la importancia que tiene el Cliente Interno</vt:lpstr>
      <vt:lpstr>ACTIVIDAD</vt:lpstr>
      <vt:lpstr>LOS 7 PECADOS Y EL MOMENTO DE LA VERDAD</vt:lpstr>
      <vt:lpstr>EL TRIÁNGULO DEL SERVICIO</vt:lpstr>
      <vt:lpstr>EL TRIÁNGULO DEL SERVICIO</vt:lpstr>
      <vt:lpstr>Presentación de PowerPoint</vt:lpstr>
      <vt:lpstr>1. EL CLIENTE</vt:lpstr>
      <vt:lpstr>2. ESTRATEGIA      DE SERVICIO</vt:lpstr>
      <vt:lpstr>3. PERSONAL</vt:lpstr>
      <vt:lpstr>4. SISTEMA DE       SERVICIO</vt:lpstr>
      <vt:lpstr>  ACTIVIDAD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2020-05-05T06:06:56Z</dcterms:modified>
</cp:coreProperties>
</file>