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075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003B4-04DF-4B1C-8BC2-BB651545F58F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F414297-FDCF-49FB-BCC4-4D9704969A34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El Bienestar Laboral compromete el conjunto de programas y beneficios que se estructuran como solución a las necesidades del individuo, </a:t>
          </a:r>
          <a:endParaRPr lang="es-ES_tradnl" dirty="0">
            <a:solidFill>
              <a:schemeClr val="tx1"/>
            </a:solidFill>
          </a:endParaRPr>
        </a:p>
      </dgm:t>
    </dgm:pt>
    <dgm:pt modelId="{F3807AF0-CDDA-44C0-8B1C-47D6E77E56AD}" type="parTrans" cxnId="{AE924E08-80B2-4DF0-8F9B-8EDC427697E5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3520878-C46D-49F9-90B0-7BC6CDE13D72}" type="sibTrans" cxnId="{AE924E08-80B2-4DF0-8F9B-8EDC427697E5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78D57A8C-D27C-4C78-B675-E3A27182C4A9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que influyen como elemento importante dentro de una comunidad funcional o empresa a la que se pertenece; reconociendo además que forma parte de un entorno social.</a:t>
          </a:r>
          <a:endParaRPr lang="es-ES_tradnl" dirty="0">
            <a:solidFill>
              <a:schemeClr val="tx1"/>
            </a:solidFill>
          </a:endParaRPr>
        </a:p>
      </dgm:t>
    </dgm:pt>
    <dgm:pt modelId="{1E4B4A95-8EB8-42BC-9FA3-804F831A4BA5}" type="parTrans" cxnId="{832C9B7D-8C77-46B7-847C-F8D6671B8F74}">
      <dgm:prSet/>
      <dgm:spPr/>
      <dgm:t>
        <a:bodyPr/>
        <a:lstStyle/>
        <a:p>
          <a:endParaRPr lang="es-CL"/>
        </a:p>
      </dgm:t>
    </dgm:pt>
    <dgm:pt modelId="{E9BEB692-9BBC-4813-8A3F-560E8CC6E92C}" type="sibTrans" cxnId="{832C9B7D-8C77-46B7-847C-F8D6671B8F74}">
      <dgm:prSet/>
      <dgm:spPr/>
      <dgm:t>
        <a:bodyPr/>
        <a:lstStyle/>
        <a:p>
          <a:endParaRPr lang="es-CL"/>
        </a:p>
      </dgm:t>
    </dgm:pt>
    <dgm:pt modelId="{65915155-A081-478C-9E38-3B19AE25E90A}" type="pres">
      <dgm:prSet presAssocID="{8FC003B4-04DF-4B1C-8BC2-BB651545F5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D51A61F-0554-4684-BF55-89D36F804278}" type="pres">
      <dgm:prSet presAssocID="{AF414297-FDCF-49FB-BCC4-4D9704969A34}" presName="horFlow" presStyleCnt="0"/>
      <dgm:spPr/>
    </dgm:pt>
    <dgm:pt modelId="{81E12CDC-F757-4980-AAA7-4F1B30682C7E}" type="pres">
      <dgm:prSet presAssocID="{AF414297-FDCF-49FB-BCC4-4D9704969A34}" presName="bigChev" presStyleLbl="node1" presStyleIdx="0" presStyleCnt="2" custScaleX="217922"/>
      <dgm:spPr/>
      <dgm:t>
        <a:bodyPr/>
        <a:lstStyle/>
        <a:p>
          <a:endParaRPr lang="es-CL"/>
        </a:p>
      </dgm:t>
    </dgm:pt>
    <dgm:pt modelId="{E3E38B2D-8B1F-41E1-9CD0-83EFD7660E42}" type="pres">
      <dgm:prSet presAssocID="{AF414297-FDCF-49FB-BCC4-4D9704969A34}" presName="vSp" presStyleCnt="0"/>
      <dgm:spPr/>
    </dgm:pt>
    <dgm:pt modelId="{533A3B4A-B678-4044-92A7-6F8B8597E847}" type="pres">
      <dgm:prSet presAssocID="{78D57A8C-D27C-4C78-B675-E3A27182C4A9}" presName="horFlow" presStyleCnt="0"/>
      <dgm:spPr/>
    </dgm:pt>
    <dgm:pt modelId="{C503800D-979D-454F-BC07-0C2F4AB762F3}" type="pres">
      <dgm:prSet presAssocID="{78D57A8C-D27C-4C78-B675-E3A27182C4A9}" presName="bigChev" presStyleLbl="node1" presStyleIdx="1" presStyleCnt="2" custScaleX="229596"/>
      <dgm:spPr/>
      <dgm:t>
        <a:bodyPr/>
        <a:lstStyle/>
        <a:p>
          <a:endParaRPr lang="es-CL"/>
        </a:p>
      </dgm:t>
    </dgm:pt>
  </dgm:ptLst>
  <dgm:cxnLst>
    <dgm:cxn modelId="{15645783-898B-4190-9949-913017F0B2A1}" type="presOf" srcId="{8FC003B4-04DF-4B1C-8BC2-BB651545F58F}" destId="{65915155-A081-478C-9E38-3B19AE25E90A}" srcOrd="0" destOrd="0" presId="urn:microsoft.com/office/officeart/2005/8/layout/lProcess3"/>
    <dgm:cxn modelId="{AE924E08-80B2-4DF0-8F9B-8EDC427697E5}" srcId="{8FC003B4-04DF-4B1C-8BC2-BB651545F58F}" destId="{AF414297-FDCF-49FB-BCC4-4D9704969A34}" srcOrd="0" destOrd="0" parTransId="{F3807AF0-CDDA-44C0-8B1C-47D6E77E56AD}" sibTransId="{13520878-C46D-49F9-90B0-7BC6CDE13D72}"/>
    <dgm:cxn modelId="{1B19C116-96E2-4837-8808-00E6BCFCED85}" type="presOf" srcId="{AF414297-FDCF-49FB-BCC4-4D9704969A34}" destId="{81E12CDC-F757-4980-AAA7-4F1B30682C7E}" srcOrd="0" destOrd="0" presId="urn:microsoft.com/office/officeart/2005/8/layout/lProcess3"/>
    <dgm:cxn modelId="{832C9B7D-8C77-46B7-847C-F8D6671B8F74}" srcId="{8FC003B4-04DF-4B1C-8BC2-BB651545F58F}" destId="{78D57A8C-D27C-4C78-B675-E3A27182C4A9}" srcOrd="1" destOrd="0" parTransId="{1E4B4A95-8EB8-42BC-9FA3-804F831A4BA5}" sibTransId="{E9BEB692-9BBC-4813-8A3F-560E8CC6E92C}"/>
    <dgm:cxn modelId="{B4CB4F7E-1662-496B-A424-39ACD340322F}" type="presOf" srcId="{78D57A8C-D27C-4C78-B675-E3A27182C4A9}" destId="{C503800D-979D-454F-BC07-0C2F4AB762F3}" srcOrd="0" destOrd="0" presId="urn:microsoft.com/office/officeart/2005/8/layout/lProcess3"/>
    <dgm:cxn modelId="{0E37A5A3-E60E-41FA-82C0-294E41F6235B}" type="presParOf" srcId="{65915155-A081-478C-9E38-3B19AE25E90A}" destId="{1D51A61F-0554-4684-BF55-89D36F804278}" srcOrd="0" destOrd="0" presId="urn:microsoft.com/office/officeart/2005/8/layout/lProcess3"/>
    <dgm:cxn modelId="{F5C1F60E-B4FA-45DD-B6A6-EF7F0C644CC4}" type="presParOf" srcId="{1D51A61F-0554-4684-BF55-89D36F804278}" destId="{81E12CDC-F757-4980-AAA7-4F1B30682C7E}" srcOrd="0" destOrd="0" presId="urn:microsoft.com/office/officeart/2005/8/layout/lProcess3"/>
    <dgm:cxn modelId="{F4C30CF0-6719-425A-B2C2-E0F2BABBA920}" type="presParOf" srcId="{65915155-A081-478C-9E38-3B19AE25E90A}" destId="{E3E38B2D-8B1F-41E1-9CD0-83EFD7660E42}" srcOrd="1" destOrd="0" presId="urn:microsoft.com/office/officeart/2005/8/layout/lProcess3"/>
    <dgm:cxn modelId="{826605E9-B293-462C-AC01-F7B902CA2B25}" type="presParOf" srcId="{65915155-A081-478C-9E38-3B19AE25E90A}" destId="{533A3B4A-B678-4044-92A7-6F8B8597E847}" srcOrd="2" destOrd="0" presId="urn:microsoft.com/office/officeart/2005/8/layout/lProcess3"/>
    <dgm:cxn modelId="{317E85D4-2C25-4A4C-AB0F-A9413CE1EDE7}" type="presParOf" srcId="{533A3B4A-B678-4044-92A7-6F8B8597E847}" destId="{C503800D-979D-454F-BC07-0C2F4AB762F3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6B0C9-E0FE-4EBA-A081-F41B77753B62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DB9FB74-787A-4CD3-8EAA-BDE755DEB765}">
      <dgm:prSet/>
      <dgm:spPr/>
      <dgm:t>
        <a:bodyPr/>
        <a:lstStyle/>
        <a:p>
          <a:pPr rtl="0"/>
          <a:r>
            <a:rPr lang="es-CO" dirty="0" smtClean="0"/>
            <a:t>Lo que se busca en el bienestar social laboral es:</a:t>
          </a:r>
          <a:endParaRPr lang="es-ES_tradnl" dirty="0"/>
        </a:p>
      </dgm:t>
    </dgm:pt>
    <dgm:pt modelId="{6B615D2A-2C7B-414F-932F-F361C32D5590}" type="parTrans" cxnId="{45DCD202-51D8-4B15-A9CD-6788C2FA0A71}">
      <dgm:prSet/>
      <dgm:spPr/>
      <dgm:t>
        <a:bodyPr/>
        <a:lstStyle/>
        <a:p>
          <a:endParaRPr lang="es-CL"/>
        </a:p>
      </dgm:t>
    </dgm:pt>
    <dgm:pt modelId="{41896F2E-971E-4BC9-99F3-64E96B05D8A0}" type="sibTrans" cxnId="{45DCD202-51D8-4B15-A9CD-6788C2FA0A71}">
      <dgm:prSet/>
      <dgm:spPr/>
      <dgm:t>
        <a:bodyPr/>
        <a:lstStyle/>
        <a:p>
          <a:endParaRPr lang="es-CL"/>
        </a:p>
      </dgm:t>
    </dgm:pt>
    <dgm:pt modelId="{4D7F42C7-8076-4DAC-B009-DDB866F66666}">
      <dgm:prSet custT="1"/>
      <dgm:spPr/>
      <dgm:t>
        <a:bodyPr/>
        <a:lstStyle/>
        <a:p>
          <a:pPr rtl="0"/>
          <a:r>
            <a:rPr lang="es-CO" sz="1800" dirty="0" smtClean="0"/>
            <a:t>Mediar los intereses de la empresa y de los trabajadores.</a:t>
          </a:r>
          <a:endParaRPr lang="es-ES_tradnl" sz="1800" dirty="0"/>
        </a:p>
      </dgm:t>
    </dgm:pt>
    <dgm:pt modelId="{C242AA63-8869-4C46-9D30-2E5359F06C51}" type="parTrans" cxnId="{3CAD0D4A-480A-47D1-97C1-F93E992CEF51}">
      <dgm:prSet/>
      <dgm:spPr/>
      <dgm:t>
        <a:bodyPr/>
        <a:lstStyle/>
        <a:p>
          <a:endParaRPr lang="es-CL"/>
        </a:p>
      </dgm:t>
    </dgm:pt>
    <dgm:pt modelId="{82C2BEDF-96F7-43B6-BC0D-C4CB52548412}" type="sibTrans" cxnId="{3CAD0D4A-480A-47D1-97C1-F93E992CEF51}">
      <dgm:prSet/>
      <dgm:spPr/>
      <dgm:t>
        <a:bodyPr/>
        <a:lstStyle/>
        <a:p>
          <a:endParaRPr lang="es-CL"/>
        </a:p>
      </dgm:t>
    </dgm:pt>
    <dgm:pt modelId="{F6FB94C7-7CEF-4A87-98A1-2CB22B189CCB}">
      <dgm:prSet custT="1"/>
      <dgm:spPr/>
      <dgm:t>
        <a:bodyPr/>
        <a:lstStyle/>
        <a:p>
          <a:pPr rtl="0"/>
          <a:r>
            <a:rPr lang="es-CO" sz="1800" dirty="0" smtClean="0"/>
            <a:t>Potenciar y capacitar a los trabajadores logrando su crecimiento tanto personal como laboral.</a:t>
          </a:r>
          <a:endParaRPr lang="es-ES_tradnl" sz="1800" dirty="0"/>
        </a:p>
      </dgm:t>
    </dgm:pt>
    <dgm:pt modelId="{1A458751-60E3-4706-AAF0-C42F11734F1F}" type="parTrans" cxnId="{7D642689-AC19-4772-B2CF-A5687CC6596D}">
      <dgm:prSet/>
      <dgm:spPr/>
      <dgm:t>
        <a:bodyPr/>
        <a:lstStyle/>
        <a:p>
          <a:endParaRPr lang="es-CL"/>
        </a:p>
      </dgm:t>
    </dgm:pt>
    <dgm:pt modelId="{A6C0C908-95B4-4406-8CF6-C493DFDB9884}" type="sibTrans" cxnId="{7D642689-AC19-4772-B2CF-A5687CC6596D}">
      <dgm:prSet/>
      <dgm:spPr/>
      <dgm:t>
        <a:bodyPr/>
        <a:lstStyle/>
        <a:p>
          <a:endParaRPr lang="es-CL"/>
        </a:p>
      </dgm:t>
    </dgm:pt>
    <dgm:pt modelId="{B8CB8A65-3D14-49D3-94E2-E7FB3D55F424}">
      <dgm:prSet custT="1"/>
      <dgm:spPr/>
      <dgm:t>
        <a:bodyPr/>
        <a:lstStyle/>
        <a:p>
          <a:pPr rtl="0"/>
          <a:r>
            <a:rPr lang="es-CO" sz="1600" dirty="0" smtClean="0"/>
            <a:t>Desarrollar en el trabajador un mayor sentido de pertenecía, compromiso y motivación hacia la compañía o institución a la que pertenezca, labore o preste un servicio mejorando su calidad de vida, proyectado hacia su familia y entorno.</a:t>
          </a:r>
          <a:endParaRPr lang="es-CO" sz="1600" dirty="0"/>
        </a:p>
      </dgm:t>
    </dgm:pt>
    <dgm:pt modelId="{DDBD79A4-D142-4BA0-98DD-3ED913126BF1}" type="parTrans" cxnId="{1E618184-AE31-41E3-8501-8F63C6E440F8}">
      <dgm:prSet/>
      <dgm:spPr/>
      <dgm:t>
        <a:bodyPr/>
        <a:lstStyle/>
        <a:p>
          <a:endParaRPr lang="es-CL"/>
        </a:p>
      </dgm:t>
    </dgm:pt>
    <dgm:pt modelId="{DC7D853E-C71F-4A6B-AF75-E88E50471EB8}" type="sibTrans" cxnId="{1E618184-AE31-41E3-8501-8F63C6E440F8}">
      <dgm:prSet/>
      <dgm:spPr/>
      <dgm:t>
        <a:bodyPr/>
        <a:lstStyle/>
        <a:p>
          <a:endParaRPr lang="es-CL"/>
        </a:p>
      </dgm:t>
    </dgm:pt>
    <dgm:pt modelId="{A7117A12-4B0A-4F58-9CE7-475813E3BA0F}" type="pres">
      <dgm:prSet presAssocID="{E3C6B0C9-E0FE-4EBA-A081-F41B77753B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C929432-AFCA-424A-B3FD-7B100824513A}" type="pres">
      <dgm:prSet presAssocID="{EDB9FB74-787A-4CD3-8EAA-BDE755DEB765}" presName="root" presStyleCnt="0"/>
      <dgm:spPr/>
    </dgm:pt>
    <dgm:pt modelId="{56102E70-7CDF-400E-93A0-1BD78D8A4254}" type="pres">
      <dgm:prSet presAssocID="{EDB9FB74-787A-4CD3-8EAA-BDE755DEB765}" presName="rootComposite" presStyleCnt="0"/>
      <dgm:spPr/>
    </dgm:pt>
    <dgm:pt modelId="{26298925-B9A4-4727-934C-8303B2F4551F}" type="pres">
      <dgm:prSet presAssocID="{EDB9FB74-787A-4CD3-8EAA-BDE755DEB765}" presName="rootText" presStyleLbl="node1" presStyleIdx="0" presStyleCnt="1" custScaleX="222393"/>
      <dgm:spPr/>
      <dgm:t>
        <a:bodyPr/>
        <a:lstStyle/>
        <a:p>
          <a:endParaRPr lang="es-CL"/>
        </a:p>
      </dgm:t>
    </dgm:pt>
    <dgm:pt modelId="{6931027E-513D-40D8-A672-AD9A0A45F24B}" type="pres">
      <dgm:prSet presAssocID="{EDB9FB74-787A-4CD3-8EAA-BDE755DEB765}" presName="rootConnector" presStyleLbl="node1" presStyleIdx="0" presStyleCnt="1"/>
      <dgm:spPr/>
      <dgm:t>
        <a:bodyPr/>
        <a:lstStyle/>
        <a:p>
          <a:endParaRPr lang="es-CL"/>
        </a:p>
      </dgm:t>
    </dgm:pt>
    <dgm:pt modelId="{1D2A8E5E-37AE-4D8B-9639-CE2BA4E7F703}" type="pres">
      <dgm:prSet presAssocID="{EDB9FB74-787A-4CD3-8EAA-BDE755DEB765}" presName="childShape" presStyleCnt="0"/>
      <dgm:spPr/>
    </dgm:pt>
    <dgm:pt modelId="{76399DA8-08D7-4E28-9101-769DAC2FDFD5}" type="pres">
      <dgm:prSet presAssocID="{C242AA63-8869-4C46-9D30-2E5359F06C51}" presName="Name13" presStyleLbl="parChTrans1D2" presStyleIdx="0" presStyleCnt="3"/>
      <dgm:spPr/>
      <dgm:t>
        <a:bodyPr/>
        <a:lstStyle/>
        <a:p>
          <a:endParaRPr lang="es-CL"/>
        </a:p>
      </dgm:t>
    </dgm:pt>
    <dgm:pt modelId="{EA19FBD0-1B3C-4294-BA31-2BADFA010EFD}" type="pres">
      <dgm:prSet presAssocID="{4D7F42C7-8076-4DAC-B009-DDB866F66666}" presName="childText" presStyleLbl="bgAcc1" presStyleIdx="0" presStyleCnt="3" custScaleX="316606" custLinFactNeighborX="52390" custLinFactNeighborY="-118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55BC8F-FA98-413D-B725-9BBC3BB6A8E3}" type="pres">
      <dgm:prSet presAssocID="{1A458751-60E3-4706-AAF0-C42F11734F1F}" presName="Name13" presStyleLbl="parChTrans1D2" presStyleIdx="1" presStyleCnt="3"/>
      <dgm:spPr/>
      <dgm:t>
        <a:bodyPr/>
        <a:lstStyle/>
        <a:p>
          <a:endParaRPr lang="es-CL"/>
        </a:p>
      </dgm:t>
    </dgm:pt>
    <dgm:pt modelId="{E66D657F-3796-44C7-9947-6805C152E2A0}" type="pres">
      <dgm:prSet presAssocID="{F6FB94C7-7CEF-4A87-98A1-2CB22B189CCB}" presName="childText" presStyleLbl="bgAcc1" presStyleIdx="1" presStyleCnt="3" custScaleX="316606" custLinFactNeighborX="52390" custLinFactNeighborY="-156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1C705F-492F-4DED-B936-6CF94EB800C4}" type="pres">
      <dgm:prSet presAssocID="{DDBD79A4-D142-4BA0-98DD-3ED913126BF1}" presName="Name13" presStyleLbl="parChTrans1D2" presStyleIdx="2" presStyleCnt="3"/>
      <dgm:spPr/>
      <dgm:t>
        <a:bodyPr/>
        <a:lstStyle/>
        <a:p>
          <a:endParaRPr lang="es-CL"/>
        </a:p>
      </dgm:t>
    </dgm:pt>
    <dgm:pt modelId="{05B071F2-0DCE-456F-AB2E-C9A6905E1F88}" type="pres">
      <dgm:prSet presAssocID="{B8CB8A65-3D14-49D3-94E2-E7FB3D55F424}" presName="childText" presStyleLbl="bgAcc1" presStyleIdx="2" presStyleCnt="3" custScaleX="343345" custScaleY="139825" custLinFactNeighborX="54070" custLinFactNeighborY="33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808AD5-3CAA-41DF-BA97-0D0A2EBAED1B}" type="presOf" srcId="{4D7F42C7-8076-4DAC-B009-DDB866F66666}" destId="{EA19FBD0-1B3C-4294-BA31-2BADFA010EFD}" srcOrd="0" destOrd="0" presId="urn:microsoft.com/office/officeart/2005/8/layout/hierarchy3"/>
    <dgm:cxn modelId="{45DCD202-51D8-4B15-A9CD-6788C2FA0A71}" srcId="{E3C6B0C9-E0FE-4EBA-A081-F41B77753B62}" destId="{EDB9FB74-787A-4CD3-8EAA-BDE755DEB765}" srcOrd="0" destOrd="0" parTransId="{6B615D2A-2C7B-414F-932F-F361C32D5590}" sibTransId="{41896F2E-971E-4BC9-99F3-64E96B05D8A0}"/>
    <dgm:cxn modelId="{516FBE9A-E984-4E8E-809E-C68790CF0873}" type="presOf" srcId="{E3C6B0C9-E0FE-4EBA-A081-F41B77753B62}" destId="{A7117A12-4B0A-4F58-9CE7-475813E3BA0F}" srcOrd="0" destOrd="0" presId="urn:microsoft.com/office/officeart/2005/8/layout/hierarchy3"/>
    <dgm:cxn modelId="{F8DDB6D6-DC06-4938-8F86-9EB312F67072}" type="presOf" srcId="{EDB9FB74-787A-4CD3-8EAA-BDE755DEB765}" destId="{26298925-B9A4-4727-934C-8303B2F4551F}" srcOrd="0" destOrd="0" presId="urn:microsoft.com/office/officeart/2005/8/layout/hierarchy3"/>
    <dgm:cxn modelId="{767804D7-A55F-4D15-9EE1-27C1A4232B50}" type="presOf" srcId="{B8CB8A65-3D14-49D3-94E2-E7FB3D55F424}" destId="{05B071F2-0DCE-456F-AB2E-C9A6905E1F88}" srcOrd="0" destOrd="0" presId="urn:microsoft.com/office/officeart/2005/8/layout/hierarchy3"/>
    <dgm:cxn modelId="{7D642689-AC19-4772-B2CF-A5687CC6596D}" srcId="{EDB9FB74-787A-4CD3-8EAA-BDE755DEB765}" destId="{F6FB94C7-7CEF-4A87-98A1-2CB22B189CCB}" srcOrd="1" destOrd="0" parTransId="{1A458751-60E3-4706-AAF0-C42F11734F1F}" sibTransId="{A6C0C908-95B4-4406-8CF6-C493DFDB9884}"/>
    <dgm:cxn modelId="{1E618184-AE31-41E3-8501-8F63C6E440F8}" srcId="{EDB9FB74-787A-4CD3-8EAA-BDE755DEB765}" destId="{B8CB8A65-3D14-49D3-94E2-E7FB3D55F424}" srcOrd="2" destOrd="0" parTransId="{DDBD79A4-D142-4BA0-98DD-3ED913126BF1}" sibTransId="{DC7D853E-C71F-4A6B-AF75-E88E50471EB8}"/>
    <dgm:cxn modelId="{7221900F-4C43-4128-AF5A-D83631EAF373}" type="presOf" srcId="{C242AA63-8869-4C46-9D30-2E5359F06C51}" destId="{76399DA8-08D7-4E28-9101-769DAC2FDFD5}" srcOrd="0" destOrd="0" presId="urn:microsoft.com/office/officeart/2005/8/layout/hierarchy3"/>
    <dgm:cxn modelId="{5936C13E-E664-41F7-9245-496619A15FBE}" type="presOf" srcId="{1A458751-60E3-4706-AAF0-C42F11734F1F}" destId="{B655BC8F-FA98-413D-B725-9BBC3BB6A8E3}" srcOrd="0" destOrd="0" presId="urn:microsoft.com/office/officeart/2005/8/layout/hierarchy3"/>
    <dgm:cxn modelId="{3CAD0D4A-480A-47D1-97C1-F93E992CEF51}" srcId="{EDB9FB74-787A-4CD3-8EAA-BDE755DEB765}" destId="{4D7F42C7-8076-4DAC-B009-DDB866F66666}" srcOrd="0" destOrd="0" parTransId="{C242AA63-8869-4C46-9D30-2E5359F06C51}" sibTransId="{82C2BEDF-96F7-43B6-BC0D-C4CB52548412}"/>
    <dgm:cxn modelId="{FA854C19-0792-4785-AC70-1429D6A609CC}" type="presOf" srcId="{EDB9FB74-787A-4CD3-8EAA-BDE755DEB765}" destId="{6931027E-513D-40D8-A672-AD9A0A45F24B}" srcOrd="1" destOrd="0" presId="urn:microsoft.com/office/officeart/2005/8/layout/hierarchy3"/>
    <dgm:cxn modelId="{3E699541-944A-445B-B78B-071180B90D6B}" type="presOf" srcId="{F6FB94C7-7CEF-4A87-98A1-2CB22B189CCB}" destId="{E66D657F-3796-44C7-9947-6805C152E2A0}" srcOrd="0" destOrd="0" presId="urn:microsoft.com/office/officeart/2005/8/layout/hierarchy3"/>
    <dgm:cxn modelId="{AF9998F8-CEB3-46A6-BFA5-065E1A475927}" type="presOf" srcId="{DDBD79A4-D142-4BA0-98DD-3ED913126BF1}" destId="{031C705F-492F-4DED-B936-6CF94EB800C4}" srcOrd="0" destOrd="0" presId="urn:microsoft.com/office/officeart/2005/8/layout/hierarchy3"/>
    <dgm:cxn modelId="{19637445-E20C-43CE-BDE7-EB5648C30B1A}" type="presParOf" srcId="{A7117A12-4B0A-4F58-9CE7-475813E3BA0F}" destId="{5C929432-AFCA-424A-B3FD-7B100824513A}" srcOrd="0" destOrd="0" presId="urn:microsoft.com/office/officeart/2005/8/layout/hierarchy3"/>
    <dgm:cxn modelId="{AE62D904-9FB6-4BAD-A7EE-455B6E347DC3}" type="presParOf" srcId="{5C929432-AFCA-424A-B3FD-7B100824513A}" destId="{56102E70-7CDF-400E-93A0-1BD78D8A4254}" srcOrd="0" destOrd="0" presId="urn:microsoft.com/office/officeart/2005/8/layout/hierarchy3"/>
    <dgm:cxn modelId="{EC60F3C3-03BF-4EDE-9F3A-F625DBD6EFD7}" type="presParOf" srcId="{56102E70-7CDF-400E-93A0-1BD78D8A4254}" destId="{26298925-B9A4-4727-934C-8303B2F4551F}" srcOrd="0" destOrd="0" presId="urn:microsoft.com/office/officeart/2005/8/layout/hierarchy3"/>
    <dgm:cxn modelId="{71A41CB8-3976-4649-BD5A-3484D2E65209}" type="presParOf" srcId="{56102E70-7CDF-400E-93A0-1BD78D8A4254}" destId="{6931027E-513D-40D8-A672-AD9A0A45F24B}" srcOrd="1" destOrd="0" presId="urn:microsoft.com/office/officeart/2005/8/layout/hierarchy3"/>
    <dgm:cxn modelId="{B4E7573F-F44D-4597-804F-2388B8ECFBC9}" type="presParOf" srcId="{5C929432-AFCA-424A-B3FD-7B100824513A}" destId="{1D2A8E5E-37AE-4D8B-9639-CE2BA4E7F703}" srcOrd="1" destOrd="0" presId="urn:microsoft.com/office/officeart/2005/8/layout/hierarchy3"/>
    <dgm:cxn modelId="{CBD92BEF-2C40-4630-A989-099F7F75027C}" type="presParOf" srcId="{1D2A8E5E-37AE-4D8B-9639-CE2BA4E7F703}" destId="{76399DA8-08D7-4E28-9101-769DAC2FDFD5}" srcOrd="0" destOrd="0" presId="urn:microsoft.com/office/officeart/2005/8/layout/hierarchy3"/>
    <dgm:cxn modelId="{D950F837-56CD-4B38-A91B-C73126C6D45C}" type="presParOf" srcId="{1D2A8E5E-37AE-4D8B-9639-CE2BA4E7F703}" destId="{EA19FBD0-1B3C-4294-BA31-2BADFA010EFD}" srcOrd="1" destOrd="0" presId="urn:microsoft.com/office/officeart/2005/8/layout/hierarchy3"/>
    <dgm:cxn modelId="{BF4F4136-478A-473F-B77A-BF963AC24E28}" type="presParOf" srcId="{1D2A8E5E-37AE-4D8B-9639-CE2BA4E7F703}" destId="{B655BC8F-FA98-413D-B725-9BBC3BB6A8E3}" srcOrd="2" destOrd="0" presId="urn:microsoft.com/office/officeart/2005/8/layout/hierarchy3"/>
    <dgm:cxn modelId="{F0EDB816-A88E-48A6-8EA9-41F7E34A1C16}" type="presParOf" srcId="{1D2A8E5E-37AE-4D8B-9639-CE2BA4E7F703}" destId="{E66D657F-3796-44C7-9947-6805C152E2A0}" srcOrd="3" destOrd="0" presId="urn:microsoft.com/office/officeart/2005/8/layout/hierarchy3"/>
    <dgm:cxn modelId="{5858EE2B-7F94-4FFB-8AD7-12BC907B7358}" type="presParOf" srcId="{1D2A8E5E-37AE-4D8B-9639-CE2BA4E7F703}" destId="{031C705F-492F-4DED-B936-6CF94EB800C4}" srcOrd="4" destOrd="0" presId="urn:microsoft.com/office/officeart/2005/8/layout/hierarchy3"/>
    <dgm:cxn modelId="{BD4D6CC0-E149-462E-884C-1DF0F77167AA}" type="presParOf" srcId="{1D2A8E5E-37AE-4D8B-9639-CE2BA4E7F703}" destId="{05B071F2-0DCE-456F-AB2E-C9A6905E1F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CF043-0965-4737-BC58-E197E765ABB6}" type="doc">
      <dgm:prSet loTypeId="urn:microsoft.com/office/officeart/2008/layout/PictureAccent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02C7107E-4F90-4004-92DE-462C8E734F50}">
      <dgm:prSet phldrT="[Texto]" custT="1"/>
      <dgm:spPr>
        <a:noFill/>
      </dgm:spPr>
      <dgm:t>
        <a:bodyPr/>
        <a:lstStyle/>
        <a:p>
          <a:r>
            <a:rPr lang="es-CO" sz="40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TIPOS DE BENEFICIOS </a:t>
          </a:r>
          <a:r>
            <a:rPr lang="es-CO" sz="4800" smtClean="0">
              <a:solidFill>
                <a:schemeClr val="tx1"/>
              </a:solidFill>
            </a:rPr>
            <a:t> </a:t>
          </a:r>
          <a:endParaRPr lang="es-CO" sz="4800" dirty="0">
            <a:solidFill>
              <a:schemeClr val="tx1"/>
            </a:solidFill>
          </a:endParaRPr>
        </a:p>
      </dgm:t>
    </dgm:pt>
    <dgm:pt modelId="{DDFA7F6A-5A95-4D62-A637-A54F795F0B60}" type="parTrans" cxnId="{EDF5317A-A7EF-48D6-96CB-82A9B6FD145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50D8619-1D95-4F1E-B271-FFA7BE7E1D9A}" type="sibTrans" cxnId="{EDF5317A-A7EF-48D6-96CB-82A9B6FD145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9E5482C-0905-475D-B2CD-1974C787F6D6}">
      <dgm:prSet phldrT="[Texto]"/>
      <dgm:spPr>
        <a:noFill/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 Monetarios o Remuneración Directa </a:t>
          </a:r>
          <a:endParaRPr lang="es-CO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1818DE-9E0C-4EA3-9F56-FDBA63953B2C}" type="parTrans" cxnId="{CAE53DD5-59C5-426F-8277-F0893624C01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B91A43F-C46B-4BF6-A526-A1B041764D41}" type="sibTrans" cxnId="{CAE53DD5-59C5-426F-8277-F0893624C01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50D0CE4-10C9-4A66-A251-761ED233B398}">
      <dgm:prSet phldrT="[Texto]"/>
      <dgm:spPr>
        <a:noFill/>
      </dgm:spPr>
      <dgm:t>
        <a:bodyPr/>
        <a:lstStyle/>
        <a:p>
          <a:r>
            <a:rPr lang="es-CO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 No Monetarios o Remuneración Indirecta  </a:t>
          </a:r>
          <a:endParaRPr lang="es-CO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E65A7A-76CC-4D8D-83D6-057C18DFCB87}" type="parTrans" cxnId="{C3B4394A-3C56-43D9-83B3-1014821DA4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8567A89-85C2-488E-BD0E-8508BA1C8AF8}" type="sibTrans" cxnId="{C3B4394A-3C56-43D9-83B3-1014821DA4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680B3AE-D208-4572-8C39-E86EF580C03E}" type="pres">
      <dgm:prSet presAssocID="{1D5CF043-0965-4737-BC58-E197E765AB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DC4B6B-679F-4CE6-A0FB-069092F5F477}" type="pres">
      <dgm:prSet presAssocID="{02C7107E-4F90-4004-92DE-462C8E734F50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CL"/>
        </a:p>
      </dgm:t>
    </dgm:pt>
    <dgm:pt modelId="{1082B866-537C-4E59-A0A7-FC5E4BBFE497}" type="pres">
      <dgm:prSet presAssocID="{02C7107E-4F90-4004-92DE-462C8E734F50}" presName="rootComposite" presStyleCnt="0">
        <dgm:presLayoutVars/>
      </dgm:prSet>
      <dgm:spPr/>
      <dgm:t>
        <a:bodyPr/>
        <a:lstStyle/>
        <a:p>
          <a:endParaRPr lang="es-CL"/>
        </a:p>
      </dgm:t>
    </dgm:pt>
    <dgm:pt modelId="{3C6996BF-4B0B-413C-8373-F3594F2A9B85}" type="pres">
      <dgm:prSet presAssocID="{02C7107E-4F90-4004-92DE-462C8E734F50}" presName="rootText" presStyleLbl="node0" presStyleIdx="0" presStyleCnt="1" custLinFactNeighborX="-793" custLinFactNeighborY="1990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A93FFEF2-8716-4FB1-89B3-359ACC1F9E11}" type="pres">
      <dgm:prSet presAssocID="{02C7107E-4F90-4004-92DE-462C8E734F5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BD0C39B7-CBAE-4575-A5F9-53A95CEEF3F5}" type="pres">
      <dgm:prSet presAssocID="{D9E5482C-0905-475D-B2CD-1974C787F6D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F412EC12-17BB-46FE-8B2B-41E2D16447FA}" type="pres">
      <dgm:prSet presAssocID="{D9E5482C-0905-475D-B2CD-1974C787F6D6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F65F222D-5D9D-498E-A5AF-1A53C7265620}" type="pres">
      <dgm:prSet presAssocID="{D9E5482C-0905-475D-B2CD-1974C787F6D6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976E52-EF5A-4483-9DEF-235E789A1559}" type="pres">
      <dgm:prSet presAssocID="{E50D0CE4-10C9-4A66-A251-761ED233B39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BB30044F-8FC2-4D21-B810-8A6B284A7C32}" type="pres">
      <dgm:prSet presAssocID="{E50D0CE4-10C9-4A66-A251-761ED233B398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32BA8EE-3EAE-4041-A4D6-D98D0172509F}" type="pres">
      <dgm:prSet presAssocID="{E50D0CE4-10C9-4A66-A251-761ED233B39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BF90686-0E20-4D5D-BC16-0D419A6363BA}" type="presOf" srcId="{02C7107E-4F90-4004-92DE-462C8E734F50}" destId="{3C6996BF-4B0B-413C-8373-F3594F2A9B85}" srcOrd="0" destOrd="0" presId="urn:microsoft.com/office/officeart/2008/layout/PictureAccentList"/>
    <dgm:cxn modelId="{A6758739-BF8F-4395-B332-DF9F03486EB0}" type="presOf" srcId="{E50D0CE4-10C9-4A66-A251-761ED233B398}" destId="{D32BA8EE-3EAE-4041-A4D6-D98D0172509F}" srcOrd="0" destOrd="0" presId="urn:microsoft.com/office/officeart/2008/layout/PictureAccentList"/>
    <dgm:cxn modelId="{5DDAC132-BC28-49F3-8BB9-1FE163C241F8}" type="presOf" srcId="{1D5CF043-0965-4737-BC58-E197E765ABB6}" destId="{0680B3AE-D208-4572-8C39-E86EF580C03E}" srcOrd="0" destOrd="0" presId="urn:microsoft.com/office/officeart/2008/layout/PictureAccentList"/>
    <dgm:cxn modelId="{EDF5317A-A7EF-48D6-96CB-82A9B6FD145C}" srcId="{1D5CF043-0965-4737-BC58-E197E765ABB6}" destId="{02C7107E-4F90-4004-92DE-462C8E734F50}" srcOrd="0" destOrd="0" parTransId="{DDFA7F6A-5A95-4D62-A637-A54F795F0B60}" sibTransId="{450D8619-1D95-4F1E-B271-FFA7BE7E1D9A}"/>
    <dgm:cxn modelId="{C3B4394A-3C56-43D9-83B3-1014821DA4FB}" srcId="{02C7107E-4F90-4004-92DE-462C8E734F50}" destId="{E50D0CE4-10C9-4A66-A251-761ED233B398}" srcOrd="1" destOrd="0" parTransId="{6DE65A7A-76CC-4D8D-83D6-057C18DFCB87}" sibTransId="{68567A89-85C2-488E-BD0E-8508BA1C8AF8}"/>
    <dgm:cxn modelId="{8F33301E-B3F2-478E-9A24-ACBBFDA7EAA6}" type="presOf" srcId="{D9E5482C-0905-475D-B2CD-1974C787F6D6}" destId="{F65F222D-5D9D-498E-A5AF-1A53C7265620}" srcOrd="0" destOrd="0" presId="urn:microsoft.com/office/officeart/2008/layout/PictureAccentList"/>
    <dgm:cxn modelId="{CAE53DD5-59C5-426F-8277-F0893624C011}" srcId="{02C7107E-4F90-4004-92DE-462C8E734F50}" destId="{D9E5482C-0905-475D-B2CD-1974C787F6D6}" srcOrd="0" destOrd="0" parTransId="{001818DE-9E0C-4EA3-9F56-FDBA63953B2C}" sibTransId="{7B91A43F-C46B-4BF6-A526-A1B041764D41}"/>
    <dgm:cxn modelId="{C75CE263-6872-42E6-A596-D8E75B9214D2}" type="presParOf" srcId="{0680B3AE-D208-4572-8C39-E86EF580C03E}" destId="{00DC4B6B-679F-4CE6-A0FB-069092F5F477}" srcOrd="0" destOrd="0" presId="urn:microsoft.com/office/officeart/2008/layout/PictureAccentList"/>
    <dgm:cxn modelId="{64070908-01F9-4B66-B1AD-BF7CF28361E4}" type="presParOf" srcId="{00DC4B6B-679F-4CE6-A0FB-069092F5F477}" destId="{1082B866-537C-4E59-A0A7-FC5E4BBFE497}" srcOrd="0" destOrd="0" presId="urn:microsoft.com/office/officeart/2008/layout/PictureAccentList"/>
    <dgm:cxn modelId="{D4714513-06DB-4DCA-A68C-62EB6A98F9E4}" type="presParOf" srcId="{1082B866-537C-4E59-A0A7-FC5E4BBFE497}" destId="{3C6996BF-4B0B-413C-8373-F3594F2A9B85}" srcOrd="0" destOrd="0" presId="urn:microsoft.com/office/officeart/2008/layout/PictureAccentList"/>
    <dgm:cxn modelId="{580CC2B2-C118-4DCD-87A4-0A9968FCE11B}" type="presParOf" srcId="{00DC4B6B-679F-4CE6-A0FB-069092F5F477}" destId="{A93FFEF2-8716-4FB1-89B3-359ACC1F9E11}" srcOrd="1" destOrd="0" presId="urn:microsoft.com/office/officeart/2008/layout/PictureAccentList"/>
    <dgm:cxn modelId="{815F2932-65FB-40A8-8F93-28EF8BE474C9}" type="presParOf" srcId="{A93FFEF2-8716-4FB1-89B3-359ACC1F9E11}" destId="{BD0C39B7-CBAE-4575-A5F9-53A95CEEF3F5}" srcOrd="0" destOrd="0" presId="urn:microsoft.com/office/officeart/2008/layout/PictureAccentList"/>
    <dgm:cxn modelId="{ECDD4443-676A-44BF-919B-184BF2AE719E}" type="presParOf" srcId="{BD0C39B7-CBAE-4575-A5F9-53A95CEEF3F5}" destId="{F412EC12-17BB-46FE-8B2B-41E2D16447FA}" srcOrd="0" destOrd="0" presId="urn:microsoft.com/office/officeart/2008/layout/PictureAccentList"/>
    <dgm:cxn modelId="{D9693B2E-FD67-4783-9B65-F1DCCBB91BD3}" type="presParOf" srcId="{BD0C39B7-CBAE-4575-A5F9-53A95CEEF3F5}" destId="{F65F222D-5D9D-498E-A5AF-1A53C7265620}" srcOrd="1" destOrd="0" presId="urn:microsoft.com/office/officeart/2008/layout/PictureAccentList"/>
    <dgm:cxn modelId="{729F795C-A6F5-4924-BF06-2676AD4FB56A}" type="presParOf" srcId="{A93FFEF2-8716-4FB1-89B3-359ACC1F9E11}" destId="{EF976E52-EF5A-4483-9DEF-235E789A1559}" srcOrd="1" destOrd="0" presId="urn:microsoft.com/office/officeart/2008/layout/PictureAccentList"/>
    <dgm:cxn modelId="{E9878DA8-047F-4788-B0DD-8F3FE6D1D682}" type="presParOf" srcId="{EF976E52-EF5A-4483-9DEF-235E789A1559}" destId="{BB30044F-8FC2-4D21-B810-8A6B284A7C32}" srcOrd="0" destOrd="0" presId="urn:microsoft.com/office/officeart/2008/layout/PictureAccentList"/>
    <dgm:cxn modelId="{8750D06F-E7B0-4DB0-B2DD-32AA495B6444}" type="presParOf" srcId="{EF976E52-EF5A-4483-9DEF-235E789A1559}" destId="{D32BA8EE-3EAE-4041-A4D6-D98D0172509F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4A8452-DCB6-411A-80A7-D0B59982878A}" type="doc">
      <dgm:prSet loTypeId="urn:microsoft.com/office/officeart/2005/8/layout/process1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5C17BF56-FA1D-4DF9-8B9F-8F17EA1A7D1D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Fomentar espacios diferentes como concursos, celebraciones de día especiales: día del Padre, Madre, Familia, Amor y Amistad, Concursos de Disfraces, Navidad, Año nuevo, obras de teatro, salidas a parques recreativos y temáticos, caminatas ecológicas.</a:t>
          </a:r>
          <a:endParaRPr lang="es-ES_tradnl" dirty="0">
            <a:solidFill>
              <a:schemeClr val="tx1"/>
            </a:solidFill>
          </a:endParaRPr>
        </a:p>
      </dgm:t>
    </dgm:pt>
    <dgm:pt modelId="{BA6BAE9C-4A6C-46C7-98C5-E5A03BE91A08}" type="parTrans" cxnId="{B2A5BA02-38F9-496B-865C-801C1400213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4C29577-DB21-4BAF-908D-83B377EB4674}" type="sibTrans" cxnId="{B2A5BA02-38F9-496B-865C-801C1400213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94D821E-8D60-4A3C-8AFF-1759DAF87F53}" type="pres">
      <dgm:prSet presAssocID="{454A8452-DCB6-411A-80A7-D0B5998287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88FE6CC-2029-476B-99DA-AE7B2D63D1EE}" type="pres">
      <dgm:prSet presAssocID="{5C17BF56-FA1D-4DF9-8B9F-8F17EA1A7D1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2A5BA02-38F9-496B-865C-801C14002139}" srcId="{454A8452-DCB6-411A-80A7-D0B59982878A}" destId="{5C17BF56-FA1D-4DF9-8B9F-8F17EA1A7D1D}" srcOrd="0" destOrd="0" parTransId="{BA6BAE9C-4A6C-46C7-98C5-E5A03BE91A08}" sibTransId="{14C29577-DB21-4BAF-908D-83B377EB4674}"/>
    <dgm:cxn modelId="{BBE6CAB8-910A-4DAB-A2D5-9753266091BC}" type="presOf" srcId="{454A8452-DCB6-411A-80A7-D0B59982878A}" destId="{594D821E-8D60-4A3C-8AFF-1759DAF87F53}" srcOrd="0" destOrd="0" presId="urn:microsoft.com/office/officeart/2005/8/layout/process1"/>
    <dgm:cxn modelId="{58044D3C-204A-4167-A83E-FFEB69E85E8E}" type="presOf" srcId="{5C17BF56-FA1D-4DF9-8B9F-8F17EA1A7D1D}" destId="{188FE6CC-2029-476B-99DA-AE7B2D63D1EE}" srcOrd="0" destOrd="0" presId="urn:microsoft.com/office/officeart/2005/8/layout/process1"/>
    <dgm:cxn modelId="{B0DD5FBD-08A6-4B5C-833D-B1C367B2FBCF}" type="presParOf" srcId="{594D821E-8D60-4A3C-8AFF-1759DAF87F53}" destId="{188FE6CC-2029-476B-99DA-AE7B2D63D1EE}" srcOrd="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944AB-8F5F-49A6-B837-8B196F8F28D2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1E29D06D-2DA1-4958-B184-74C367AF9875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Convenios con entidades Bancarias con tasas preferenciales más bajas y con descuentos por nómina.</a:t>
          </a:r>
          <a:endParaRPr lang="es-ES_tradnl" dirty="0">
            <a:solidFill>
              <a:schemeClr val="tx1"/>
            </a:solidFill>
          </a:endParaRPr>
        </a:p>
      </dgm:t>
    </dgm:pt>
    <dgm:pt modelId="{37D0849B-A3A1-4204-8699-D6507684D0AC}" type="parTrans" cxnId="{2D56B002-5F56-4AF4-B296-2B32AAB92ECB}">
      <dgm:prSet/>
      <dgm:spPr/>
      <dgm:t>
        <a:bodyPr/>
        <a:lstStyle/>
        <a:p>
          <a:endParaRPr lang="es-CL"/>
        </a:p>
      </dgm:t>
    </dgm:pt>
    <dgm:pt modelId="{37CE7726-1817-4E10-8488-9A8FC89C2035}" type="sibTrans" cxnId="{2D56B002-5F56-4AF4-B296-2B32AAB92ECB}">
      <dgm:prSet/>
      <dgm:spPr/>
      <dgm:t>
        <a:bodyPr/>
        <a:lstStyle/>
        <a:p>
          <a:endParaRPr lang="es-CL"/>
        </a:p>
      </dgm:t>
    </dgm:pt>
    <dgm:pt modelId="{C273CD7F-524F-4AFE-99B3-E8BA27B74276}" type="pres">
      <dgm:prSet presAssocID="{25D944AB-8F5F-49A6-B837-8B196F8F2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6A4457E-F747-4661-AD59-9F05D361CF5F}" type="pres">
      <dgm:prSet presAssocID="{1E29D06D-2DA1-4958-B184-74C367AF9875}" presName="linNode" presStyleCnt="0"/>
      <dgm:spPr/>
    </dgm:pt>
    <dgm:pt modelId="{CF397FEE-1BC4-4EBA-B216-E58D373AAD2E}" type="pres">
      <dgm:prSet presAssocID="{1E29D06D-2DA1-4958-B184-74C367AF9875}" presName="parentText" presStyleLbl="node1" presStyleIdx="0" presStyleCnt="1" custScaleX="24218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4F90A3-65AB-4FA0-9A16-F8E971DB5A5F}" type="presOf" srcId="{25D944AB-8F5F-49A6-B837-8B196F8F28D2}" destId="{C273CD7F-524F-4AFE-99B3-E8BA27B74276}" srcOrd="0" destOrd="0" presId="urn:microsoft.com/office/officeart/2005/8/layout/vList5"/>
    <dgm:cxn modelId="{4088BAAE-F63C-4210-B4F9-C9C3002F8E31}" type="presOf" srcId="{1E29D06D-2DA1-4958-B184-74C367AF9875}" destId="{CF397FEE-1BC4-4EBA-B216-E58D373AAD2E}" srcOrd="0" destOrd="0" presId="urn:microsoft.com/office/officeart/2005/8/layout/vList5"/>
    <dgm:cxn modelId="{2D56B002-5F56-4AF4-B296-2B32AAB92ECB}" srcId="{25D944AB-8F5F-49A6-B837-8B196F8F28D2}" destId="{1E29D06D-2DA1-4958-B184-74C367AF9875}" srcOrd="0" destOrd="0" parTransId="{37D0849B-A3A1-4204-8699-D6507684D0AC}" sibTransId="{37CE7726-1817-4E10-8488-9A8FC89C2035}"/>
    <dgm:cxn modelId="{8F173177-7BCD-47C0-BD46-D1B664CF76D6}" type="presParOf" srcId="{C273CD7F-524F-4AFE-99B3-E8BA27B74276}" destId="{06A4457E-F747-4661-AD59-9F05D361CF5F}" srcOrd="0" destOrd="0" presId="urn:microsoft.com/office/officeart/2005/8/layout/vList5"/>
    <dgm:cxn modelId="{1A3CB10F-ACC9-4050-B4C9-E0772F5E5FF9}" type="presParOf" srcId="{06A4457E-F747-4661-AD59-9F05D361CF5F}" destId="{CF397FEE-1BC4-4EBA-B216-E58D373AAD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BA92E9-F034-4974-8897-ED9B7F7324B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EBBCA6CD-253A-494A-83CB-97445DEE0481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En el momento donde en la empresa se genere una vacante hacer primero concursos internos, antes de buscar recurso humano al exterior de la compañía.</a:t>
          </a:r>
          <a:endParaRPr lang="es-CO" dirty="0">
            <a:solidFill>
              <a:schemeClr val="tx1"/>
            </a:solidFill>
          </a:endParaRPr>
        </a:p>
      </dgm:t>
    </dgm:pt>
    <dgm:pt modelId="{00115469-3594-45AB-A4AA-117F6B04887C}" type="parTrans" cxnId="{3C2821DF-6B80-4667-B2DF-3C2E2550E39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6DE9CD4-5D69-48C9-AB99-D4FCDB123DD8}" type="sibTrans" cxnId="{3C2821DF-6B80-4667-B2DF-3C2E2550E39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21AE0BD4-8253-4D57-A040-4DD3AECEA07D}" type="pres">
      <dgm:prSet presAssocID="{5FBA92E9-F034-4974-8897-ED9B7F732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127EB4F-D14B-41D0-BC0B-0FF109459B4C}" type="pres">
      <dgm:prSet presAssocID="{EBBCA6CD-253A-494A-83CB-97445DEE04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38D210-E18E-43C4-91CC-ABF12A0494E8}" type="presOf" srcId="{5FBA92E9-F034-4974-8897-ED9B7F7324BE}" destId="{21AE0BD4-8253-4D57-A040-4DD3AECEA07D}" srcOrd="0" destOrd="0" presId="urn:microsoft.com/office/officeart/2005/8/layout/vList2"/>
    <dgm:cxn modelId="{3C2821DF-6B80-4667-B2DF-3C2E2550E391}" srcId="{5FBA92E9-F034-4974-8897-ED9B7F7324BE}" destId="{EBBCA6CD-253A-494A-83CB-97445DEE0481}" srcOrd="0" destOrd="0" parTransId="{00115469-3594-45AB-A4AA-117F6B04887C}" sibTransId="{66DE9CD4-5D69-48C9-AB99-D4FCDB123DD8}"/>
    <dgm:cxn modelId="{D25DC0FF-7728-4C5A-B2AC-5AEB0F68C980}" type="presOf" srcId="{EBBCA6CD-253A-494A-83CB-97445DEE0481}" destId="{6127EB4F-D14B-41D0-BC0B-0FF109459B4C}" srcOrd="0" destOrd="0" presId="urn:microsoft.com/office/officeart/2005/8/layout/vList2"/>
    <dgm:cxn modelId="{C6E36399-2DEE-4F90-9450-FD8F7318690C}" type="presParOf" srcId="{21AE0BD4-8253-4D57-A040-4DD3AECEA07D}" destId="{6127EB4F-D14B-41D0-BC0B-0FF109459B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C99D5-FA1C-44EC-B1FB-A78758BFF37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FC896758-E77D-4823-9572-F7D62DAB0B73}">
      <dgm:prSet/>
      <dgm:spPr>
        <a:noFill/>
      </dgm:spPr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</a:rPr>
            <a:t>No solo a nivel de producto interno, debe ser a nivel personal como coaching, manejo financiero personal y/ familiar, de superación personal. Es la forma que los líderes de la empresa idean formas didácticas y divertidas para transformar las capacitaciones con mejores y eficaces resultados tanto para el colaborador como para la empresa.</a:t>
          </a:r>
          <a:endParaRPr lang="es-CO" dirty="0">
            <a:solidFill>
              <a:schemeClr val="tx1"/>
            </a:solidFill>
          </a:endParaRPr>
        </a:p>
      </dgm:t>
    </dgm:pt>
    <dgm:pt modelId="{66862BD8-9A1E-4D83-9D6C-D19087D45EEA}" type="parTrans" cxnId="{E95A2113-D300-4951-9A8F-ECCB3C496634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270E70E-48F0-4389-B2B3-468532F1B4FA}" type="sibTrans" cxnId="{E95A2113-D300-4951-9A8F-ECCB3C496634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1BC4E75-D9C4-4C61-9C1A-122D9C9708B3}" type="pres">
      <dgm:prSet presAssocID="{825C99D5-FA1C-44EC-B1FB-A78758BFF3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9E3403C-CC3C-42F3-86F8-E02A707E2FFD}" type="pres">
      <dgm:prSet presAssocID="{825C99D5-FA1C-44EC-B1FB-A78758BFF374}" presName="arrow" presStyleLbl="bgShp" presStyleIdx="0" presStyleCnt="1"/>
      <dgm:spPr/>
    </dgm:pt>
    <dgm:pt modelId="{7D4B7810-3067-4BFF-9F44-A40A583EA425}" type="pres">
      <dgm:prSet presAssocID="{825C99D5-FA1C-44EC-B1FB-A78758BFF374}" presName="linearProcess" presStyleCnt="0"/>
      <dgm:spPr/>
    </dgm:pt>
    <dgm:pt modelId="{445F3849-BAA6-45DB-A281-711C59D9A077}" type="pres">
      <dgm:prSet presAssocID="{FC896758-E77D-4823-9572-F7D62DAB0B7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35D750B-BAEA-4706-B505-46E60F8C6B18}" type="presOf" srcId="{825C99D5-FA1C-44EC-B1FB-A78758BFF374}" destId="{31BC4E75-D9C4-4C61-9C1A-122D9C9708B3}" srcOrd="0" destOrd="0" presId="urn:microsoft.com/office/officeart/2005/8/layout/hProcess9"/>
    <dgm:cxn modelId="{E95A2113-D300-4951-9A8F-ECCB3C496634}" srcId="{825C99D5-FA1C-44EC-B1FB-A78758BFF374}" destId="{FC896758-E77D-4823-9572-F7D62DAB0B73}" srcOrd="0" destOrd="0" parTransId="{66862BD8-9A1E-4D83-9D6C-D19087D45EEA}" sibTransId="{5270E70E-48F0-4389-B2B3-468532F1B4FA}"/>
    <dgm:cxn modelId="{99BB7653-B5E6-4B8B-912E-CC725B69F8C6}" type="presOf" srcId="{FC896758-E77D-4823-9572-F7D62DAB0B73}" destId="{445F3849-BAA6-45DB-A281-711C59D9A077}" srcOrd="0" destOrd="0" presId="urn:microsoft.com/office/officeart/2005/8/layout/hProcess9"/>
    <dgm:cxn modelId="{BFCE25EE-BDD8-4A62-A4B5-65E19A0D3629}" type="presParOf" srcId="{31BC4E75-D9C4-4C61-9C1A-122D9C9708B3}" destId="{29E3403C-CC3C-42F3-86F8-E02A707E2FFD}" srcOrd="0" destOrd="0" presId="urn:microsoft.com/office/officeart/2005/8/layout/hProcess9"/>
    <dgm:cxn modelId="{5BB5FF4F-A04D-4424-9E0C-4B2288D438E2}" type="presParOf" srcId="{31BC4E75-D9C4-4C61-9C1A-122D9C9708B3}" destId="{7D4B7810-3067-4BFF-9F44-A40A583EA425}" srcOrd="1" destOrd="0" presId="urn:microsoft.com/office/officeart/2005/8/layout/hProcess9"/>
    <dgm:cxn modelId="{4DAF6E7B-274F-42CC-A366-8D70EDD99708}" type="presParOf" srcId="{7D4B7810-3067-4BFF-9F44-A40A583EA425}" destId="{445F3849-BAA6-45DB-A281-711C59D9A07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100E6D-832E-4D77-B513-F80BC122601B}" type="doc">
      <dgm:prSet loTypeId="urn:microsoft.com/office/officeart/2009/layout/ReverseList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24C9428B-CE96-4F1A-A27C-6786E79FE45A}">
      <dgm:prSet phldrT="[Texto]" custT="1"/>
      <dgm:spPr/>
      <dgm:t>
        <a:bodyPr/>
        <a:lstStyle/>
        <a:p>
          <a:r>
            <a:rPr lang="es-CO" sz="1400" b="1" dirty="0" smtClean="0"/>
            <a:t>Para la Organización </a:t>
          </a:r>
          <a:endParaRPr lang="es-CO" sz="1400" b="1" dirty="0"/>
        </a:p>
      </dgm:t>
    </dgm:pt>
    <dgm:pt modelId="{CDD3C824-C079-4714-8E2C-D54F0C7E2F36}" type="parTrans" cxnId="{CFD8B467-C0C7-4E20-87BC-3FD5A90AB8BB}">
      <dgm:prSet/>
      <dgm:spPr/>
      <dgm:t>
        <a:bodyPr/>
        <a:lstStyle/>
        <a:p>
          <a:endParaRPr lang="es-CO"/>
        </a:p>
      </dgm:t>
    </dgm:pt>
    <dgm:pt modelId="{0C7AD7F8-02FA-4C3B-9C52-B2DED76655E1}" type="sibTrans" cxnId="{CFD8B467-C0C7-4E20-87BC-3FD5A90AB8BB}">
      <dgm:prSet/>
      <dgm:spPr/>
      <dgm:t>
        <a:bodyPr/>
        <a:lstStyle/>
        <a:p>
          <a:endParaRPr lang="es-CO"/>
        </a:p>
      </dgm:t>
    </dgm:pt>
    <dgm:pt modelId="{AA9913EB-5B60-44F2-A96C-9E1B0835BD5F}">
      <dgm:prSet phldrT="[Texto]" custT="1"/>
      <dgm:spPr/>
      <dgm:t>
        <a:bodyPr/>
        <a:lstStyle/>
        <a:p>
          <a:r>
            <a:rPr lang="es-CO" sz="1050" dirty="0" smtClean="0"/>
            <a:t>Eleva la moral de los empleados.</a:t>
          </a:r>
          <a:endParaRPr lang="es-CO" sz="1050" dirty="0"/>
        </a:p>
      </dgm:t>
    </dgm:pt>
    <dgm:pt modelId="{CD0F46D5-62F4-41E8-9250-0FEAC35A1FAD}" type="parTrans" cxnId="{5D45E752-D61E-4466-B493-AA3B1A559138}">
      <dgm:prSet/>
      <dgm:spPr/>
      <dgm:t>
        <a:bodyPr/>
        <a:lstStyle/>
        <a:p>
          <a:endParaRPr lang="es-CO"/>
        </a:p>
      </dgm:t>
    </dgm:pt>
    <dgm:pt modelId="{928907E8-3866-409A-8285-314690CCFD92}" type="sibTrans" cxnId="{5D45E752-D61E-4466-B493-AA3B1A559138}">
      <dgm:prSet/>
      <dgm:spPr/>
      <dgm:t>
        <a:bodyPr/>
        <a:lstStyle/>
        <a:p>
          <a:endParaRPr lang="es-CO"/>
        </a:p>
      </dgm:t>
    </dgm:pt>
    <dgm:pt modelId="{75E56074-7ECB-4BFE-9763-82698F6CE126}">
      <dgm:prSet phldrT="[Texto]" custT="1"/>
      <dgm:spPr/>
      <dgm:t>
        <a:bodyPr/>
        <a:lstStyle/>
        <a:p>
          <a:r>
            <a:rPr lang="es-CO" sz="1050" dirty="0" smtClean="0"/>
            <a:t>Reduce la rotación y el ausentismo.</a:t>
          </a:r>
          <a:endParaRPr lang="es-CO" sz="1050" dirty="0"/>
        </a:p>
      </dgm:t>
    </dgm:pt>
    <dgm:pt modelId="{CEC271FE-370B-46A2-9E32-AA8AA375C350}" type="parTrans" cxnId="{6ADA495F-62DE-435A-A59D-97FEAF96D441}">
      <dgm:prSet/>
      <dgm:spPr/>
      <dgm:t>
        <a:bodyPr/>
        <a:lstStyle/>
        <a:p>
          <a:endParaRPr lang="es-CO"/>
        </a:p>
      </dgm:t>
    </dgm:pt>
    <dgm:pt modelId="{7813A7B1-8A9C-4E8F-8FCF-937086877B44}" type="sibTrans" cxnId="{6ADA495F-62DE-435A-A59D-97FEAF96D441}">
      <dgm:prSet/>
      <dgm:spPr/>
      <dgm:t>
        <a:bodyPr/>
        <a:lstStyle/>
        <a:p>
          <a:endParaRPr lang="es-CO"/>
        </a:p>
      </dgm:t>
    </dgm:pt>
    <dgm:pt modelId="{CE9FBD34-9832-4028-8A8E-AED81DB1DF08}">
      <dgm:prSet custT="1"/>
      <dgm:spPr/>
      <dgm:t>
        <a:bodyPr/>
        <a:lstStyle/>
        <a:p>
          <a:r>
            <a:rPr lang="es-CO" sz="1050" dirty="0" smtClean="0"/>
            <a:t>Eleva la lealtad del empleado hacia la Empresa.</a:t>
          </a:r>
          <a:endParaRPr lang="es-CO" sz="1050" dirty="0"/>
        </a:p>
      </dgm:t>
    </dgm:pt>
    <dgm:pt modelId="{420F465E-FF44-45D0-8EB1-92DC20F1FE27}" type="parTrans" cxnId="{0CE416A5-F485-40AB-B773-4DD7641C2C2D}">
      <dgm:prSet/>
      <dgm:spPr/>
      <dgm:t>
        <a:bodyPr/>
        <a:lstStyle/>
        <a:p>
          <a:endParaRPr lang="es-CO"/>
        </a:p>
      </dgm:t>
    </dgm:pt>
    <dgm:pt modelId="{763C3C73-86E2-425B-A3EB-C6BC8C57CF57}" type="sibTrans" cxnId="{0CE416A5-F485-40AB-B773-4DD7641C2C2D}">
      <dgm:prSet/>
      <dgm:spPr/>
      <dgm:t>
        <a:bodyPr/>
        <a:lstStyle/>
        <a:p>
          <a:endParaRPr lang="es-CO"/>
        </a:p>
      </dgm:t>
    </dgm:pt>
    <dgm:pt modelId="{5D48B4C9-2B7F-4183-9C86-C2E5FC1C6788}">
      <dgm:prSet custT="1"/>
      <dgm:spPr/>
      <dgm:t>
        <a:bodyPr/>
        <a:lstStyle/>
        <a:p>
          <a:r>
            <a:rPr lang="es-CO" sz="1050" dirty="0" smtClean="0"/>
            <a:t>Aumenta el bienestar del empleado.</a:t>
          </a:r>
          <a:endParaRPr lang="es-CO" sz="1050" dirty="0"/>
        </a:p>
      </dgm:t>
    </dgm:pt>
    <dgm:pt modelId="{F23D0379-5762-483A-A7A6-67926DA34466}" type="parTrans" cxnId="{651F6FCD-C144-45FC-B205-9761CF35A78B}">
      <dgm:prSet/>
      <dgm:spPr/>
      <dgm:t>
        <a:bodyPr/>
        <a:lstStyle/>
        <a:p>
          <a:endParaRPr lang="es-CO"/>
        </a:p>
      </dgm:t>
    </dgm:pt>
    <dgm:pt modelId="{D10F8029-973D-44DB-8843-8021E027735F}" type="sibTrans" cxnId="{651F6FCD-C144-45FC-B205-9761CF35A78B}">
      <dgm:prSet/>
      <dgm:spPr/>
      <dgm:t>
        <a:bodyPr/>
        <a:lstStyle/>
        <a:p>
          <a:endParaRPr lang="es-CO"/>
        </a:p>
      </dgm:t>
    </dgm:pt>
    <dgm:pt modelId="{DB5B855A-F035-493A-84A0-F0F30AD9E33E}">
      <dgm:prSet custT="1"/>
      <dgm:spPr/>
      <dgm:t>
        <a:bodyPr/>
        <a:lstStyle/>
        <a:p>
          <a:r>
            <a:rPr lang="es-CO" sz="1050" dirty="0" smtClean="0"/>
            <a:t>Facilita el reclutamiento y la retención</a:t>
          </a:r>
        </a:p>
        <a:p>
          <a:r>
            <a:rPr lang="es-CO" sz="1050" dirty="0" smtClean="0"/>
            <a:t>del personal.</a:t>
          </a:r>
          <a:endParaRPr lang="es-CO" sz="1050" dirty="0"/>
        </a:p>
      </dgm:t>
    </dgm:pt>
    <dgm:pt modelId="{D8D71E0A-7677-4D70-8458-CE47B00F1E67}" type="parTrans" cxnId="{3A800918-92EF-4DB4-96C1-0DE35A5FD633}">
      <dgm:prSet/>
      <dgm:spPr/>
      <dgm:t>
        <a:bodyPr/>
        <a:lstStyle/>
        <a:p>
          <a:endParaRPr lang="es-CO"/>
        </a:p>
      </dgm:t>
    </dgm:pt>
    <dgm:pt modelId="{71F16B92-644D-4672-A182-0C4055977B6A}" type="sibTrans" cxnId="{3A800918-92EF-4DB4-96C1-0DE35A5FD633}">
      <dgm:prSet/>
      <dgm:spPr/>
      <dgm:t>
        <a:bodyPr/>
        <a:lstStyle/>
        <a:p>
          <a:endParaRPr lang="es-CO"/>
        </a:p>
      </dgm:t>
    </dgm:pt>
    <dgm:pt modelId="{0E0DF904-38AE-4363-9ED7-03F595A4EF56}">
      <dgm:prSet custT="1"/>
      <dgm:spPr/>
      <dgm:t>
        <a:bodyPr/>
        <a:lstStyle/>
        <a:p>
          <a:r>
            <a:rPr lang="es-CO" sz="1050" dirty="0" smtClean="0"/>
            <a:t>Aumenta la productividad y disminuye. el costo unitario del trabajo.</a:t>
          </a:r>
          <a:endParaRPr lang="es-CO" sz="1050" dirty="0"/>
        </a:p>
      </dgm:t>
    </dgm:pt>
    <dgm:pt modelId="{7A21EBCB-2A09-423D-B029-682A6E6BF59C}" type="parTrans" cxnId="{173FFBC4-1222-41A8-A8C1-47509373A32D}">
      <dgm:prSet/>
      <dgm:spPr/>
      <dgm:t>
        <a:bodyPr/>
        <a:lstStyle/>
        <a:p>
          <a:endParaRPr lang="es-CO"/>
        </a:p>
      </dgm:t>
    </dgm:pt>
    <dgm:pt modelId="{A34667F4-E884-412B-A5C5-C487AE4CC1DC}" type="sibTrans" cxnId="{173FFBC4-1222-41A8-A8C1-47509373A32D}">
      <dgm:prSet/>
      <dgm:spPr/>
      <dgm:t>
        <a:bodyPr/>
        <a:lstStyle/>
        <a:p>
          <a:endParaRPr lang="es-CO"/>
        </a:p>
      </dgm:t>
    </dgm:pt>
    <dgm:pt modelId="{171980C3-F37F-47CB-BF82-631AEE722850}">
      <dgm:prSet custT="1"/>
      <dgm:spPr/>
      <dgm:t>
        <a:bodyPr/>
        <a:lstStyle/>
        <a:p>
          <a:r>
            <a:rPr lang="es-CO" sz="1050" dirty="0" smtClean="0"/>
            <a:t>Demuestra las directrices y los</a:t>
          </a:r>
        </a:p>
        <a:p>
          <a:r>
            <a:rPr lang="es-CO" sz="1050" dirty="0" smtClean="0"/>
            <a:t>propósitos de la empresa hacia los</a:t>
          </a:r>
        </a:p>
        <a:p>
          <a:r>
            <a:rPr lang="es-CO" sz="1050" dirty="0" smtClean="0"/>
            <a:t>Empleados.</a:t>
          </a:r>
          <a:endParaRPr lang="es-CO" sz="1050" dirty="0"/>
        </a:p>
      </dgm:t>
    </dgm:pt>
    <dgm:pt modelId="{D7794814-4BDF-4160-91E5-2E58C1AB2D39}" type="parTrans" cxnId="{9102C1CB-F091-43D6-AE0E-EA3189589139}">
      <dgm:prSet/>
      <dgm:spPr/>
      <dgm:t>
        <a:bodyPr/>
        <a:lstStyle/>
        <a:p>
          <a:endParaRPr lang="es-CO"/>
        </a:p>
      </dgm:t>
    </dgm:pt>
    <dgm:pt modelId="{748244AE-174E-48FB-BA4A-77D81713CDDB}" type="sibTrans" cxnId="{9102C1CB-F091-43D6-AE0E-EA3189589139}">
      <dgm:prSet/>
      <dgm:spPr/>
      <dgm:t>
        <a:bodyPr/>
        <a:lstStyle/>
        <a:p>
          <a:endParaRPr lang="es-CO"/>
        </a:p>
      </dgm:t>
    </dgm:pt>
    <dgm:pt modelId="{8C808637-FB8C-4400-B1B8-AC85F90609ED}">
      <dgm:prSet custT="1"/>
      <dgm:spPr/>
      <dgm:t>
        <a:bodyPr/>
        <a:lstStyle/>
        <a:p>
          <a:r>
            <a:rPr lang="es-CO" sz="1050" dirty="0" smtClean="0"/>
            <a:t>Reduce las molestias y quejas.</a:t>
          </a:r>
          <a:endParaRPr lang="es-CO" sz="1050" dirty="0"/>
        </a:p>
      </dgm:t>
    </dgm:pt>
    <dgm:pt modelId="{F98F1B81-BD9F-4238-BEC4-101ECCD7C847}" type="parTrans" cxnId="{5A4C230E-319A-47A7-A8D5-43F03144ED30}">
      <dgm:prSet/>
      <dgm:spPr/>
      <dgm:t>
        <a:bodyPr/>
        <a:lstStyle/>
        <a:p>
          <a:endParaRPr lang="es-CO"/>
        </a:p>
      </dgm:t>
    </dgm:pt>
    <dgm:pt modelId="{F8383C47-54E0-4E9C-9519-C9A739312B02}" type="sibTrans" cxnId="{5A4C230E-319A-47A7-A8D5-43F03144ED30}">
      <dgm:prSet/>
      <dgm:spPr/>
      <dgm:t>
        <a:bodyPr/>
        <a:lstStyle/>
        <a:p>
          <a:endParaRPr lang="es-CO"/>
        </a:p>
      </dgm:t>
    </dgm:pt>
    <dgm:pt modelId="{9AFDAD48-15A9-4976-ACF1-549ED2076B6A}">
      <dgm:prSet custT="1"/>
      <dgm:spPr/>
      <dgm:t>
        <a:bodyPr/>
        <a:lstStyle/>
        <a:p>
          <a:r>
            <a:rPr lang="es-CO" sz="1050" dirty="0" smtClean="0"/>
            <a:t>Promueve las relaciones publicas con la comunidad.</a:t>
          </a:r>
          <a:endParaRPr lang="es-CO" sz="1050" dirty="0"/>
        </a:p>
      </dgm:t>
    </dgm:pt>
    <dgm:pt modelId="{4C3F89F0-B2FA-4DEA-9DAB-2FBA3C88EFF4}" type="parTrans" cxnId="{4D92B4FD-05B7-423D-BE12-326520B0D2DE}">
      <dgm:prSet/>
      <dgm:spPr/>
      <dgm:t>
        <a:bodyPr/>
        <a:lstStyle/>
        <a:p>
          <a:endParaRPr lang="es-CO"/>
        </a:p>
      </dgm:t>
    </dgm:pt>
    <dgm:pt modelId="{5F96B360-AA05-4CE6-9B1D-E87F645CE26D}" type="sibTrans" cxnId="{4D92B4FD-05B7-423D-BE12-326520B0D2DE}">
      <dgm:prSet/>
      <dgm:spPr/>
      <dgm:t>
        <a:bodyPr/>
        <a:lstStyle/>
        <a:p>
          <a:endParaRPr lang="es-CO"/>
        </a:p>
      </dgm:t>
    </dgm:pt>
    <dgm:pt modelId="{EB03DDB6-E630-4509-9019-D3120D6E5EFA}">
      <dgm:prSet custT="1"/>
      <dgm:spPr/>
      <dgm:t>
        <a:bodyPr/>
        <a:lstStyle/>
        <a:p>
          <a:r>
            <a:rPr lang="es-CO" sz="1050" dirty="0" smtClean="0"/>
            <a:t>Reduce las causas de insatisfacción.</a:t>
          </a:r>
          <a:endParaRPr lang="es-CO" sz="1050" dirty="0"/>
        </a:p>
      </dgm:t>
    </dgm:pt>
    <dgm:pt modelId="{A699968B-E7D3-4AE9-9D36-257175CF0A4C}">
      <dgm:prSet custT="1"/>
      <dgm:spPr/>
      <dgm:t>
        <a:bodyPr/>
        <a:lstStyle/>
        <a:p>
          <a:r>
            <a:rPr lang="es-CO" sz="1050" dirty="0" smtClean="0"/>
            <a:t>Mejora las relaciones con la empresa.</a:t>
          </a:r>
          <a:endParaRPr lang="es-CO" sz="1050" dirty="0"/>
        </a:p>
      </dgm:t>
    </dgm:pt>
    <dgm:pt modelId="{B47D2482-BB86-46ED-A0C4-62C41528F2E7}">
      <dgm:prSet custT="1"/>
      <dgm:spPr/>
      <dgm:t>
        <a:bodyPr/>
        <a:lstStyle/>
        <a:p>
          <a:r>
            <a:rPr lang="es-CO" sz="1050" dirty="0" smtClean="0"/>
            <a:t>Ofrece compensación extra.</a:t>
          </a:r>
          <a:endParaRPr lang="es-CO" sz="1050" dirty="0"/>
        </a:p>
      </dgm:t>
    </dgm:pt>
    <dgm:pt modelId="{714505A4-CD30-48C3-8F82-BA206347D4E4}">
      <dgm:prSet custT="1"/>
      <dgm:spPr/>
      <dgm:t>
        <a:bodyPr/>
        <a:lstStyle/>
        <a:p>
          <a:r>
            <a:rPr lang="es-CO" sz="1050" dirty="0" smtClean="0"/>
            <a:t>Ofrece oportunidades adicionales de asegurar estatus social.</a:t>
          </a:r>
          <a:endParaRPr lang="es-CO" sz="1050" dirty="0"/>
        </a:p>
      </dgm:t>
    </dgm:pt>
    <dgm:pt modelId="{1D833689-8C6A-4BCE-BDEB-8B540036CC76}">
      <dgm:prSet custT="1"/>
      <dgm:spPr/>
      <dgm:t>
        <a:bodyPr/>
        <a:lstStyle/>
        <a:p>
          <a:r>
            <a:rPr lang="es-CO" sz="1050" dirty="0" smtClean="0"/>
            <a:t>Reduce los sentimientos de inseguridad.</a:t>
          </a:r>
          <a:endParaRPr lang="es-CO" sz="1050" dirty="0"/>
        </a:p>
      </dgm:t>
    </dgm:pt>
    <dgm:pt modelId="{233C7D3F-241A-45BD-B4BF-D378FC92FEE9}">
      <dgm:prSet custT="1"/>
      <dgm:spPr/>
      <dgm:t>
        <a:bodyPr/>
        <a:lstStyle/>
        <a:p>
          <a:r>
            <a:rPr lang="es-CO" sz="1050" dirty="0" smtClean="0"/>
            <a:t>Ofrece medios de mejor. relacionamiento social entre los empleados.</a:t>
          </a:r>
          <a:endParaRPr lang="es-CO" sz="1050" dirty="0"/>
        </a:p>
      </dgm:t>
    </dgm:pt>
    <dgm:pt modelId="{7F225C4B-7F9F-4852-A1F7-E80170FB7C5B}">
      <dgm:prSet custT="1"/>
      <dgm:spPr/>
      <dgm:t>
        <a:bodyPr/>
        <a:lstStyle/>
        <a:p>
          <a:r>
            <a:rPr lang="es-CO" sz="1050" dirty="0" smtClean="0"/>
            <a:t>Contribuye al desarrollo personal y al bienestar individual.</a:t>
          </a:r>
          <a:endParaRPr lang="es-CO" sz="1050" dirty="0"/>
        </a:p>
      </dgm:t>
    </dgm:pt>
    <dgm:pt modelId="{B0571E8C-3BCB-4B01-9280-DE596993CDDE}">
      <dgm:prSet custT="1"/>
      <dgm:spPr/>
      <dgm:t>
        <a:bodyPr/>
        <a:lstStyle/>
        <a:p>
          <a:r>
            <a:rPr lang="es-CO" sz="1050" dirty="0" smtClean="0"/>
            <a:t>Aumenta la satisfacción en el trabajo</a:t>
          </a:r>
          <a:endParaRPr lang="es-CO" sz="1050" dirty="0"/>
        </a:p>
      </dgm:t>
    </dgm:pt>
    <dgm:pt modelId="{5D2F691E-66F2-4EE1-BAC6-5EB0A90F9477}">
      <dgm:prSet custT="1"/>
      <dgm:spPr/>
      <dgm:t>
        <a:bodyPr/>
        <a:lstStyle/>
        <a:p>
          <a:r>
            <a:rPr lang="es-CO" sz="1050" dirty="0" smtClean="0"/>
            <a:t>Ofrece asistencia disponible para la solución de problemas personales.</a:t>
          </a:r>
          <a:endParaRPr lang="es-CO" sz="1050" dirty="0"/>
        </a:p>
      </dgm:t>
    </dgm:pt>
    <dgm:pt modelId="{9941832D-EDEB-40C7-ACB6-760FCC7F2BF9}">
      <dgm:prSet phldrT="[Texto]" custT="1"/>
      <dgm:spPr/>
      <dgm:t>
        <a:bodyPr/>
        <a:lstStyle/>
        <a:p>
          <a:r>
            <a:rPr lang="es-CO" sz="1050" dirty="0" smtClean="0"/>
            <a:t>Ofrece ventajas no disponibles en dinero.</a:t>
          </a:r>
          <a:endParaRPr lang="es-CO" sz="1050" dirty="0"/>
        </a:p>
      </dgm:t>
    </dgm:pt>
    <dgm:pt modelId="{521D6DF7-B9D4-4BA8-8CD9-A8529DD1C78A}">
      <dgm:prSet phldrT="[Texto]" custT="1"/>
      <dgm:spPr/>
      <dgm:t>
        <a:bodyPr/>
        <a:lstStyle/>
        <a:p>
          <a:r>
            <a:rPr lang="es-CO" sz="1400" b="1" dirty="0" smtClean="0"/>
            <a:t>Para el Empleado </a:t>
          </a:r>
          <a:endParaRPr lang="es-CO" sz="1400" b="1" dirty="0"/>
        </a:p>
      </dgm:t>
    </dgm:pt>
    <dgm:pt modelId="{301F57D5-98A8-4B5D-9943-F7EE46A770CD}" type="sibTrans" cxnId="{64D6681A-BA9C-4833-AFB4-9CA70985723F}">
      <dgm:prSet/>
      <dgm:spPr/>
      <dgm:t>
        <a:bodyPr/>
        <a:lstStyle/>
        <a:p>
          <a:endParaRPr lang="es-CO"/>
        </a:p>
      </dgm:t>
    </dgm:pt>
    <dgm:pt modelId="{D0F1E5C2-15B2-4615-A526-C31051983D5C}" type="parTrans" cxnId="{64D6681A-BA9C-4833-AFB4-9CA70985723F}">
      <dgm:prSet/>
      <dgm:spPr/>
      <dgm:t>
        <a:bodyPr/>
        <a:lstStyle/>
        <a:p>
          <a:endParaRPr lang="es-CO"/>
        </a:p>
      </dgm:t>
    </dgm:pt>
    <dgm:pt modelId="{59A5AF7D-84A4-4CE0-BA63-FCC8773AA5F4}" type="sibTrans" cxnId="{0C37212D-4260-4A2C-99BF-F8CA8D27FEC1}">
      <dgm:prSet/>
      <dgm:spPr/>
      <dgm:t>
        <a:bodyPr/>
        <a:lstStyle/>
        <a:p>
          <a:endParaRPr lang="es-CO"/>
        </a:p>
      </dgm:t>
    </dgm:pt>
    <dgm:pt modelId="{611389FB-9DCD-450A-8D99-2A2D0330C3AD}" type="parTrans" cxnId="{0C37212D-4260-4A2C-99BF-F8CA8D27FEC1}">
      <dgm:prSet/>
      <dgm:spPr/>
      <dgm:t>
        <a:bodyPr/>
        <a:lstStyle/>
        <a:p>
          <a:endParaRPr lang="es-CO"/>
        </a:p>
      </dgm:t>
    </dgm:pt>
    <dgm:pt modelId="{0EFB1595-CCB4-499E-B066-9B2062737DAB}" type="sibTrans" cxnId="{F6FF979A-CCFF-4A81-9EC0-A49684E5BAB6}">
      <dgm:prSet/>
      <dgm:spPr/>
      <dgm:t>
        <a:bodyPr/>
        <a:lstStyle/>
        <a:p>
          <a:endParaRPr lang="es-CO"/>
        </a:p>
      </dgm:t>
    </dgm:pt>
    <dgm:pt modelId="{D10398A0-C4EB-4CE4-A283-6DAD417E9D7E}" type="parTrans" cxnId="{F6FF979A-CCFF-4A81-9EC0-A49684E5BAB6}">
      <dgm:prSet/>
      <dgm:spPr/>
      <dgm:t>
        <a:bodyPr/>
        <a:lstStyle/>
        <a:p>
          <a:endParaRPr lang="es-CO"/>
        </a:p>
      </dgm:t>
    </dgm:pt>
    <dgm:pt modelId="{6A657B64-E6F2-45F3-8392-C75FB80EBB48}" type="sibTrans" cxnId="{FD77C66C-BCB5-4604-BD0A-8FE721B0135F}">
      <dgm:prSet/>
      <dgm:spPr/>
      <dgm:t>
        <a:bodyPr/>
        <a:lstStyle/>
        <a:p>
          <a:endParaRPr lang="es-CO"/>
        </a:p>
      </dgm:t>
    </dgm:pt>
    <dgm:pt modelId="{5E5B7EBD-E445-4D14-8CFA-E01BE874290F}" type="parTrans" cxnId="{FD77C66C-BCB5-4604-BD0A-8FE721B0135F}">
      <dgm:prSet/>
      <dgm:spPr/>
      <dgm:t>
        <a:bodyPr/>
        <a:lstStyle/>
        <a:p>
          <a:endParaRPr lang="es-CO"/>
        </a:p>
      </dgm:t>
    </dgm:pt>
    <dgm:pt modelId="{04EB0888-D474-44DE-80EA-99A2F24CFAA3}" type="sibTrans" cxnId="{35CDC370-70AF-4C5D-A78E-7D6545F6010D}">
      <dgm:prSet/>
      <dgm:spPr/>
      <dgm:t>
        <a:bodyPr/>
        <a:lstStyle/>
        <a:p>
          <a:endParaRPr lang="es-CO"/>
        </a:p>
      </dgm:t>
    </dgm:pt>
    <dgm:pt modelId="{D95D664B-6402-45C4-BA93-DCB84F5F374A}" type="parTrans" cxnId="{35CDC370-70AF-4C5D-A78E-7D6545F6010D}">
      <dgm:prSet/>
      <dgm:spPr/>
      <dgm:t>
        <a:bodyPr/>
        <a:lstStyle/>
        <a:p>
          <a:endParaRPr lang="es-CO"/>
        </a:p>
      </dgm:t>
    </dgm:pt>
    <dgm:pt modelId="{50B92DD7-75FF-45E7-85EC-4B5253ECFB4C}" type="sibTrans" cxnId="{E5FBB0A0-E674-4233-A57C-C1684095290A}">
      <dgm:prSet/>
      <dgm:spPr/>
      <dgm:t>
        <a:bodyPr/>
        <a:lstStyle/>
        <a:p>
          <a:endParaRPr lang="es-CO"/>
        </a:p>
      </dgm:t>
    </dgm:pt>
    <dgm:pt modelId="{0FF75F84-05D7-40E9-9F43-02EF26FCF5F7}" type="parTrans" cxnId="{E5FBB0A0-E674-4233-A57C-C1684095290A}">
      <dgm:prSet/>
      <dgm:spPr/>
      <dgm:t>
        <a:bodyPr/>
        <a:lstStyle/>
        <a:p>
          <a:endParaRPr lang="es-CO"/>
        </a:p>
      </dgm:t>
    </dgm:pt>
    <dgm:pt modelId="{BCC09084-706D-4BFD-ADDC-A5C8DE341EDB}" type="sibTrans" cxnId="{E2FE1906-84FF-4C07-A730-47A8EF882314}">
      <dgm:prSet/>
      <dgm:spPr/>
      <dgm:t>
        <a:bodyPr/>
        <a:lstStyle/>
        <a:p>
          <a:endParaRPr lang="es-CO"/>
        </a:p>
      </dgm:t>
    </dgm:pt>
    <dgm:pt modelId="{F9D60198-2873-4D84-BA68-20CBF2925675}" type="parTrans" cxnId="{E2FE1906-84FF-4C07-A730-47A8EF882314}">
      <dgm:prSet/>
      <dgm:spPr/>
      <dgm:t>
        <a:bodyPr/>
        <a:lstStyle/>
        <a:p>
          <a:endParaRPr lang="es-CO"/>
        </a:p>
      </dgm:t>
    </dgm:pt>
    <dgm:pt modelId="{5D9B24D9-E5A7-4966-B053-0234F434143B}" type="sibTrans" cxnId="{386BE980-56B2-4D37-99DE-1E6C5FFF826D}">
      <dgm:prSet/>
      <dgm:spPr/>
      <dgm:t>
        <a:bodyPr/>
        <a:lstStyle/>
        <a:p>
          <a:endParaRPr lang="es-CO"/>
        </a:p>
      </dgm:t>
    </dgm:pt>
    <dgm:pt modelId="{4082C089-87F0-4164-AA36-3129EA8EAC60}" type="parTrans" cxnId="{386BE980-56B2-4D37-99DE-1E6C5FFF826D}">
      <dgm:prSet/>
      <dgm:spPr/>
      <dgm:t>
        <a:bodyPr/>
        <a:lstStyle/>
        <a:p>
          <a:endParaRPr lang="es-CO"/>
        </a:p>
      </dgm:t>
    </dgm:pt>
    <dgm:pt modelId="{C4ACAF12-0B9A-4BFE-85AB-1280DA2D06A3}" type="sibTrans" cxnId="{B2C4155C-61F5-49FE-BF8F-515E3226982A}">
      <dgm:prSet/>
      <dgm:spPr/>
      <dgm:t>
        <a:bodyPr/>
        <a:lstStyle/>
        <a:p>
          <a:endParaRPr lang="es-CO"/>
        </a:p>
      </dgm:t>
    </dgm:pt>
    <dgm:pt modelId="{17EC0D8E-F114-48A2-8064-02E4F3186C92}" type="parTrans" cxnId="{B2C4155C-61F5-49FE-BF8F-515E3226982A}">
      <dgm:prSet/>
      <dgm:spPr/>
      <dgm:t>
        <a:bodyPr/>
        <a:lstStyle/>
        <a:p>
          <a:endParaRPr lang="es-CO"/>
        </a:p>
      </dgm:t>
    </dgm:pt>
    <dgm:pt modelId="{3B5046D9-D6EE-464A-A7F8-569F73697141}" type="sibTrans" cxnId="{E6D08042-572A-419B-9778-DF216EF72F5F}">
      <dgm:prSet/>
      <dgm:spPr/>
      <dgm:t>
        <a:bodyPr/>
        <a:lstStyle/>
        <a:p>
          <a:endParaRPr lang="es-CO"/>
        </a:p>
      </dgm:t>
    </dgm:pt>
    <dgm:pt modelId="{D6F2EDC7-44BD-4945-9681-33DDFDB8E394}" type="parTrans" cxnId="{E6D08042-572A-419B-9778-DF216EF72F5F}">
      <dgm:prSet/>
      <dgm:spPr/>
      <dgm:t>
        <a:bodyPr/>
        <a:lstStyle/>
        <a:p>
          <a:endParaRPr lang="es-CO"/>
        </a:p>
      </dgm:t>
    </dgm:pt>
    <dgm:pt modelId="{93297780-712B-40BE-B15A-02BA6EF3C628}" type="sibTrans" cxnId="{24747EDD-6465-4A4C-ADC8-5230A8B8DBF2}">
      <dgm:prSet/>
      <dgm:spPr/>
      <dgm:t>
        <a:bodyPr/>
        <a:lstStyle/>
        <a:p>
          <a:endParaRPr lang="es-CO"/>
        </a:p>
      </dgm:t>
    </dgm:pt>
    <dgm:pt modelId="{C45A11A8-6E66-47BA-9A6E-ABED2AFAE6E1}" type="parTrans" cxnId="{24747EDD-6465-4A4C-ADC8-5230A8B8DBF2}">
      <dgm:prSet/>
      <dgm:spPr/>
      <dgm:t>
        <a:bodyPr/>
        <a:lstStyle/>
        <a:p>
          <a:endParaRPr lang="es-CO"/>
        </a:p>
      </dgm:t>
    </dgm:pt>
    <dgm:pt modelId="{7B84A4A9-222E-4E9E-BED3-31BD6EABFBF7}" type="pres">
      <dgm:prSet presAssocID="{13100E6D-832E-4D77-B513-F80BC122601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B74889B-28A9-4D61-A693-961A733939BA}" type="pres">
      <dgm:prSet presAssocID="{13100E6D-832E-4D77-B513-F80BC122601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5BD2CC-B455-4903-9263-AB30143F144C}" type="pres">
      <dgm:prSet presAssocID="{13100E6D-832E-4D77-B513-F80BC122601B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CO"/>
        </a:p>
      </dgm:t>
    </dgm:pt>
    <dgm:pt modelId="{AE05B55F-24EC-40CA-95CA-3946DB4E9DB3}" type="pres">
      <dgm:prSet presAssocID="{13100E6D-832E-4D77-B513-F80BC122601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2BF983-4154-493B-9A7E-7B950712A996}" type="pres">
      <dgm:prSet presAssocID="{13100E6D-832E-4D77-B513-F80BC122601B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2AC5A07-9D52-4D3D-BACD-18885D53255D}" type="pres">
      <dgm:prSet presAssocID="{13100E6D-832E-4D77-B513-F80BC122601B}" presName="TopArrow" presStyleLbl="node1" presStyleIdx="0" presStyleCnt="2"/>
      <dgm:spPr/>
    </dgm:pt>
    <dgm:pt modelId="{75878D09-44D3-4786-AC1D-7537A1EBA420}" type="pres">
      <dgm:prSet presAssocID="{13100E6D-832E-4D77-B513-F80BC122601B}" presName="BottomArrow" presStyleLbl="node1" presStyleIdx="1" presStyleCnt="2"/>
      <dgm:spPr/>
    </dgm:pt>
  </dgm:ptLst>
  <dgm:cxnLst>
    <dgm:cxn modelId="{ED2FDA0E-3888-486B-BEA3-A561AF665DE7}" type="presOf" srcId="{5D2F691E-66F2-4EE1-BAC6-5EB0A90F9477}" destId="{AE2BF983-4154-493B-9A7E-7B950712A996}" srcOrd="1" destOrd="2" presId="urn:microsoft.com/office/officeart/2009/layout/ReverseList"/>
    <dgm:cxn modelId="{437BD06F-65FF-4EE2-8BBE-25F72FF8DED6}" type="presOf" srcId="{9941832D-EDEB-40C7-ACB6-760FCC7F2BF9}" destId="{AE2BF983-4154-493B-9A7E-7B950712A996}" srcOrd="1" destOrd="1" presId="urn:microsoft.com/office/officeart/2009/layout/ReverseList"/>
    <dgm:cxn modelId="{35CDC370-70AF-4C5D-A78E-7D6545F6010D}" srcId="{521D6DF7-B9D4-4BA8-8CD9-A8529DD1C78A}" destId="{714505A4-CD30-48C3-8F82-BA206347D4E4}" srcOrd="6" destOrd="0" parTransId="{D95D664B-6402-45C4-BA93-DCB84F5F374A}" sibTransId="{04EB0888-D474-44DE-80EA-99A2F24CFAA3}"/>
    <dgm:cxn modelId="{2CCEEAD3-CEC2-40F3-B304-94D82F3EAD8F}" type="presOf" srcId="{5D2F691E-66F2-4EE1-BAC6-5EB0A90F9477}" destId="{AE05B55F-24EC-40CA-95CA-3946DB4E9DB3}" srcOrd="0" destOrd="2" presId="urn:microsoft.com/office/officeart/2009/layout/ReverseList"/>
    <dgm:cxn modelId="{BB514045-FDF0-426E-8EDE-C155F91ED954}" type="presOf" srcId="{75E56074-7ECB-4BFE-9763-82698F6CE126}" destId="{AB74889B-28A9-4D61-A693-961A733939BA}" srcOrd="0" destOrd="2" presId="urn:microsoft.com/office/officeart/2009/layout/ReverseList"/>
    <dgm:cxn modelId="{0C37212D-4260-4A2C-99BF-F8CA8D27FEC1}" srcId="{521D6DF7-B9D4-4BA8-8CD9-A8529DD1C78A}" destId="{EB03DDB6-E630-4509-9019-D3120D6E5EFA}" srcOrd="9" destOrd="0" parTransId="{611389FB-9DCD-450A-8D99-2A2D0330C3AD}" sibTransId="{59A5AF7D-84A4-4CE0-BA63-FCC8773AA5F4}"/>
    <dgm:cxn modelId="{553A47DC-DF01-4C61-B794-3D70271072B9}" type="presOf" srcId="{9AFDAD48-15A9-4976-ACF1-549ED2076B6A}" destId="{DB5BD2CC-B455-4903-9263-AB30143F144C}" srcOrd="1" destOrd="9" presId="urn:microsoft.com/office/officeart/2009/layout/ReverseList"/>
    <dgm:cxn modelId="{6ADA495F-62DE-435A-A59D-97FEAF96D441}" srcId="{24C9428B-CE96-4F1A-A27C-6786E79FE45A}" destId="{75E56074-7ECB-4BFE-9763-82698F6CE126}" srcOrd="1" destOrd="0" parTransId="{CEC271FE-370B-46A2-9E32-AA8AA375C350}" sibTransId="{7813A7B1-8A9C-4E8F-8FCF-937086877B44}"/>
    <dgm:cxn modelId="{00127742-65BA-4C18-8616-44F7C9B48281}" type="presOf" srcId="{B0571E8C-3BCB-4B01-9280-DE596993CDDE}" destId="{AE2BF983-4154-493B-9A7E-7B950712A996}" srcOrd="1" destOrd="3" presId="urn:microsoft.com/office/officeart/2009/layout/ReverseList"/>
    <dgm:cxn modelId="{651F6FCD-C144-45FC-B205-9761CF35A78B}" srcId="{24C9428B-CE96-4F1A-A27C-6786E79FE45A}" destId="{5D48B4C9-2B7F-4183-9C86-C2E5FC1C6788}" srcOrd="3" destOrd="0" parTransId="{F23D0379-5762-483A-A7A6-67926DA34466}" sibTransId="{D10F8029-973D-44DB-8843-8021E027735F}"/>
    <dgm:cxn modelId="{FDE10702-0343-42E0-A673-70C12D7EF73A}" type="presOf" srcId="{233C7D3F-241A-45BD-B4BF-D378FC92FEE9}" destId="{AE05B55F-24EC-40CA-95CA-3946DB4E9DB3}" srcOrd="0" destOrd="5" presId="urn:microsoft.com/office/officeart/2009/layout/ReverseList"/>
    <dgm:cxn modelId="{F429491C-7BD6-421D-9D21-C72E38F41C9A}" type="presOf" srcId="{DB5B855A-F035-493A-84A0-F0F30AD9E33E}" destId="{DB5BD2CC-B455-4903-9263-AB30143F144C}" srcOrd="1" destOrd="5" presId="urn:microsoft.com/office/officeart/2009/layout/ReverseList"/>
    <dgm:cxn modelId="{64D6681A-BA9C-4833-AFB4-9CA70985723F}" srcId="{13100E6D-832E-4D77-B513-F80BC122601B}" destId="{521D6DF7-B9D4-4BA8-8CD9-A8529DD1C78A}" srcOrd="1" destOrd="0" parTransId="{D0F1E5C2-15B2-4615-A526-C31051983D5C}" sibTransId="{301F57D5-98A8-4B5D-9943-F7EE46A770CD}"/>
    <dgm:cxn modelId="{5D45E752-D61E-4466-B493-AA3B1A559138}" srcId="{24C9428B-CE96-4F1A-A27C-6786E79FE45A}" destId="{AA9913EB-5B60-44F2-A96C-9E1B0835BD5F}" srcOrd="0" destOrd="0" parTransId="{CD0F46D5-62F4-41E8-9250-0FEAC35A1FAD}" sibTransId="{928907E8-3866-409A-8285-314690CCFD92}"/>
    <dgm:cxn modelId="{9223A029-FC88-4B1D-8A69-B7424507828D}" type="presOf" srcId="{1D833689-8C6A-4BCE-BDEB-8B540036CC76}" destId="{AE2BF983-4154-493B-9A7E-7B950712A996}" srcOrd="1" destOrd="6" presId="urn:microsoft.com/office/officeart/2009/layout/ReverseList"/>
    <dgm:cxn modelId="{B3B79440-7200-49D0-89E0-1E1BE38FD554}" type="presOf" srcId="{AA9913EB-5B60-44F2-A96C-9E1B0835BD5F}" destId="{DB5BD2CC-B455-4903-9263-AB30143F144C}" srcOrd="1" destOrd="1" presId="urn:microsoft.com/office/officeart/2009/layout/ReverseList"/>
    <dgm:cxn modelId="{5D3482B6-A778-45EB-B367-92D7CBBCBC33}" type="presOf" srcId="{233C7D3F-241A-45BD-B4BF-D378FC92FEE9}" destId="{AE2BF983-4154-493B-9A7E-7B950712A996}" srcOrd="1" destOrd="5" presId="urn:microsoft.com/office/officeart/2009/layout/ReverseList"/>
    <dgm:cxn modelId="{5ADB68D4-76CB-4050-B7D0-6A2045FD0806}" type="presOf" srcId="{AA9913EB-5B60-44F2-A96C-9E1B0835BD5F}" destId="{AB74889B-28A9-4D61-A693-961A733939BA}" srcOrd="0" destOrd="1" presId="urn:microsoft.com/office/officeart/2009/layout/ReverseList"/>
    <dgm:cxn modelId="{E2FE1906-84FF-4C07-A730-47A8EF882314}" srcId="{521D6DF7-B9D4-4BA8-8CD9-A8529DD1C78A}" destId="{233C7D3F-241A-45BD-B4BF-D378FC92FEE9}" srcOrd="4" destOrd="0" parTransId="{F9D60198-2873-4D84-BA68-20CBF2925675}" sibTransId="{BCC09084-706D-4BFD-ADDC-A5C8DE341EDB}"/>
    <dgm:cxn modelId="{9102C1CB-F091-43D6-AE0E-EA3189589139}" srcId="{24C9428B-CE96-4F1A-A27C-6786E79FE45A}" destId="{171980C3-F37F-47CB-BF82-631AEE722850}" srcOrd="6" destOrd="0" parTransId="{D7794814-4BDF-4160-91E5-2E58C1AB2D39}" sibTransId="{748244AE-174E-48FB-BA4A-77D81713CDDB}"/>
    <dgm:cxn modelId="{EC19DED6-84FE-44B2-AC2E-82D6B16B50D2}" type="presOf" srcId="{13100E6D-832E-4D77-B513-F80BC122601B}" destId="{7B84A4A9-222E-4E9E-BED3-31BD6EABFBF7}" srcOrd="0" destOrd="0" presId="urn:microsoft.com/office/officeart/2009/layout/ReverseList"/>
    <dgm:cxn modelId="{228656A0-AFFE-4102-AEB7-CA22588934D1}" type="presOf" srcId="{8C808637-FB8C-4400-B1B8-AC85F90609ED}" destId="{DB5BD2CC-B455-4903-9263-AB30143F144C}" srcOrd="1" destOrd="8" presId="urn:microsoft.com/office/officeart/2009/layout/ReverseList"/>
    <dgm:cxn modelId="{CD49D496-3416-4A2C-BC2E-E161DAFE0782}" type="presOf" srcId="{7F225C4B-7F9F-4852-A1F7-E80170FB7C5B}" destId="{AE05B55F-24EC-40CA-95CA-3946DB4E9DB3}" srcOrd="0" destOrd="4" presId="urn:microsoft.com/office/officeart/2009/layout/ReverseList"/>
    <dgm:cxn modelId="{3EBE7041-F8DD-4C3B-BC89-C2131B867280}" type="presOf" srcId="{A699968B-E7D3-4AE9-9D36-257175CF0A4C}" destId="{AE2BF983-4154-493B-9A7E-7B950712A996}" srcOrd="1" destOrd="9" presId="urn:microsoft.com/office/officeart/2009/layout/ReverseList"/>
    <dgm:cxn modelId="{0BE0A1C3-AD1A-4B6F-BED9-FE6314DA981F}" type="presOf" srcId="{B47D2482-BB86-46ED-A0C4-62C41528F2E7}" destId="{AE2BF983-4154-493B-9A7E-7B950712A996}" srcOrd="1" destOrd="8" presId="urn:microsoft.com/office/officeart/2009/layout/ReverseList"/>
    <dgm:cxn modelId="{76DEAEB7-7EB3-40AA-A8AA-C3C3370337EF}" type="presOf" srcId="{24C9428B-CE96-4F1A-A27C-6786E79FE45A}" destId="{AB74889B-28A9-4D61-A693-961A733939BA}" srcOrd="0" destOrd="0" presId="urn:microsoft.com/office/officeart/2009/layout/ReverseList"/>
    <dgm:cxn modelId="{649EA40F-97F9-4437-ADD0-BC7DB4F8F788}" type="presOf" srcId="{521D6DF7-B9D4-4BA8-8CD9-A8529DD1C78A}" destId="{AE2BF983-4154-493B-9A7E-7B950712A996}" srcOrd="1" destOrd="0" presId="urn:microsoft.com/office/officeart/2009/layout/ReverseList"/>
    <dgm:cxn modelId="{173FFBC4-1222-41A8-A8C1-47509373A32D}" srcId="{24C9428B-CE96-4F1A-A27C-6786E79FE45A}" destId="{0E0DF904-38AE-4363-9ED7-03F595A4EF56}" srcOrd="5" destOrd="0" parTransId="{7A21EBCB-2A09-423D-B029-682A6E6BF59C}" sibTransId="{A34667F4-E884-412B-A5C5-C487AE4CC1DC}"/>
    <dgm:cxn modelId="{CC1916C4-1D16-460B-B1C5-A6888FF17DF4}" type="presOf" srcId="{5D48B4C9-2B7F-4183-9C86-C2E5FC1C6788}" destId="{DB5BD2CC-B455-4903-9263-AB30143F144C}" srcOrd="1" destOrd="4" presId="urn:microsoft.com/office/officeart/2009/layout/ReverseList"/>
    <dgm:cxn modelId="{E6D08042-572A-419B-9778-DF216EF72F5F}" srcId="{521D6DF7-B9D4-4BA8-8CD9-A8529DD1C78A}" destId="{5D2F691E-66F2-4EE1-BAC6-5EB0A90F9477}" srcOrd="1" destOrd="0" parTransId="{D6F2EDC7-44BD-4945-9681-33DDFDB8E394}" sibTransId="{3B5046D9-D6EE-464A-A7F8-569F73697141}"/>
    <dgm:cxn modelId="{B2C4155C-61F5-49FE-BF8F-515E3226982A}" srcId="{521D6DF7-B9D4-4BA8-8CD9-A8529DD1C78A}" destId="{B0571E8C-3BCB-4B01-9280-DE596993CDDE}" srcOrd="2" destOrd="0" parTransId="{17EC0D8E-F114-48A2-8064-02E4F3186C92}" sibTransId="{C4ACAF12-0B9A-4BFE-85AB-1280DA2D06A3}"/>
    <dgm:cxn modelId="{9B38D2EA-DFCD-4EAA-89A3-952880B82345}" type="presOf" srcId="{0E0DF904-38AE-4363-9ED7-03F595A4EF56}" destId="{AB74889B-28A9-4D61-A693-961A733939BA}" srcOrd="0" destOrd="6" presId="urn:microsoft.com/office/officeart/2009/layout/ReverseList"/>
    <dgm:cxn modelId="{408F951F-062A-424C-8322-919C422D63AE}" type="presOf" srcId="{9941832D-EDEB-40C7-ACB6-760FCC7F2BF9}" destId="{AE05B55F-24EC-40CA-95CA-3946DB4E9DB3}" srcOrd="0" destOrd="1" presId="urn:microsoft.com/office/officeart/2009/layout/ReverseList"/>
    <dgm:cxn modelId="{FD77C66C-BCB5-4604-BD0A-8FE721B0135F}" srcId="{521D6DF7-B9D4-4BA8-8CD9-A8529DD1C78A}" destId="{B47D2482-BB86-46ED-A0C4-62C41528F2E7}" srcOrd="7" destOrd="0" parTransId="{5E5B7EBD-E445-4D14-8CFA-E01BE874290F}" sibTransId="{6A657B64-E6F2-45F3-8392-C75FB80EBB48}"/>
    <dgm:cxn modelId="{7D5235A7-33A6-4AB9-B8D8-4B0938D8C15A}" type="presOf" srcId="{CE9FBD34-9832-4028-8A8E-AED81DB1DF08}" destId="{AB74889B-28A9-4D61-A693-961A733939BA}" srcOrd="0" destOrd="3" presId="urn:microsoft.com/office/officeart/2009/layout/ReverseList"/>
    <dgm:cxn modelId="{07FC69DD-7788-4A15-80D3-21E216549F37}" type="presOf" srcId="{7F225C4B-7F9F-4852-A1F7-E80170FB7C5B}" destId="{AE2BF983-4154-493B-9A7E-7B950712A996}" srcOrd="1" destOrd="4" presId="urn:microsoft.com/office/officeart/2009/layout/ReverseList"/>
    <dgm:cxn modelId="{4D92B4FD-05B7-423D-BE12-326520B0D2DE}" srcId="{24C9428B-CE96-4F1A-A27C-6786E79FE45A}" destId="{9AFDAD48-15A9-4976-ACF1-549ED2076B6A}" srcOrd="8" destOrd="0" parTransId="{4C3F89F0-B2FA-4DEA-9DAB-2FBA3C88EFF4}" sibTransId="{5F96B360-AA05-4CE6-9B1D-E87F645CE26D}"/>
    <dgm:cxn modelId="{541A24FB-A7AC-406A-B9BD-70E3AD4D58BF}" type="presOf" srcId="{171980C3-F37F-47CB-BF82-631AEE722850}" destId="{DB5BD2CC-B455-4903-9263-AB30143F144C}" srcOrd="1" destOrd="7" presId="urn:microsoft.com/office/officeart/2009/layout/ReverseList"/>
    <dgm:cxn modelId="{20DB15C3-7348-4356-B4D7-268FC5B16244}" type="presOf" srcId="{B0571E8C-3BCB-4B01-9280-DE596993CDDE}" destId="{AE05B55F-24EC-40CA-95CA-3946DB4E9DB3}" srcOrd="0" destOrd="3" presId="urn:microsoft.com/office/officeart/2009/layout/ReverseList"/>
    <dgm:cxn modelId="{69456BD2-6B3C-422D-AB60-2D359D4D845A}" type="presOf" srcId="{0E0DF904-38AE-4363-9ED7-03F595A4EF56}" destId="{DB5BD2CC-B455-4903-9263-AB30143F144C}" srcOrd="1" destOrd="6" presId="urn:microsoft.com/office/officeart/2009/layout/ReverseList"/>
    <dgm:cxn modelId="{386BE980-56B2-4D37-99DE-1E6C5FFF826D}" srcId="{521D6DF7-B9D4-4BA8-8CD9-A8529DD1C78A}" destId="{7F225C4B-7F9F-4852-A1F7-E80170FB7C5B}" srcOrd="3" destOrd="0" parTransId="{4082C089-87F0-4164-AA36-3129EA8EAC60}" sibTransId="{5D9B24D9-E5A7-4966-B053-0234F434143B}"/>
    <dgm:cxn modelId="{24747EDD-6465-4A4C-ADC8-5230A8B8DBF2}" srcId="{521D6DF7-B9D4-4BA8-8CD9-A8529DD1C78A}" destId="{9941832D-EDEB-40C7-ACB6-760FCC7F2BF9}" srcOrd="0" destOrd="0" parTransId="{C45A11A8-6E66-47BA-9A6E-ABED2AFAE6E1}" sibTransId="{93297780-712B-40BE-B15A-02BA6EF3C628}"/>
    <dgm:cxn modelId="{CFD8B467-C0C7-4E20-87BC-3FD5A90AB8BB}" srcId="{13100E6D-832E-4D77-B513-F80BC122601B}" destId="{24C9428B-CE96-4F1A-A27C-6786E79FE45A}" srcOrd="0" destOrd="0" parTransId="{CDD3C824-C079-4714-8E2C-D54F0C7E2F36}" sibTransId="{0C7AD7F8-02FA-4C3B-9C52-B2DED76655E1}"/>
    <dgm:cxn modelId="{65B47B98-DF13-455D-8D4F-97DFAB813BC4}" type="presOf" srcId="{5D48B4C9-2B7F-4183-9C86-C2E5FC1C6788}" destId="{AB74889B-28A9-4D61-A693-961A733939BA}" srcOrd="0" destOrd="4" presId="urn:microsoft.com/office/officeart/2009/layout/ReverseList"/>
    <dgm:cxn modelId="{9E71BA57-12CB-45B3-95D3-38233E3F8B66}" type="presOf" srcId="{24C9428B-CE96-4F1A-A27C-6786E79FE45A}" destId="{DB5BD2CC-B455-4903-9263-AB30143F144C}" srcOrd="1" destOrd="0" presId="urn:microsoft.com/office/officeart/2009/layout/ReverseList"/>
    <dgm:cxn modelId="{E5FBB0A0-E674-4233-A57C-C1684095290A}" srcId="{521D6DF7-B9D4-4BA8-8CD9-A8529DD1C78A}" destId="{1D833689-8C6A-4BCE-BDEB-8B540036CC76}" srcOrd="5" destOrd="0" parTransId="{0FF75F84-05D7-40E9-9F43-02EF26FCF5F7}" sibTransId="{50B92DD7-75FF-45E7-85EC-4B5253ECFB4C}"/>
    <dgm:cxn modelId="{5329A98F-3E7A-4EC9-B571-5742635CD6AB}" type="presOf" srcId="{171980C3-F37F-47CB-BF82-631AEE722850}" destId="{AB74889B-28A9-4D61-A693-961A733939BA}" srcOrd="0" destOrd="7" presId="urn:microsoft.com/office/officeart/2009/layout/ReverseList"/>
    <dgm:cxn modelId="{18D3A466-1F1E-4848-86F4-04B1F7911433}" type="presOf" srcId="{714505A4-CD30-48C3-8F82-BA206347D4E4}" destId="{AE05B55F-24EC-40CA-95CA-3946DB4E9DB3}" srcOrd="0" destOrd="7" presId="urn:microsoft.com/office/officeart/2009/layout/ReverseList"/>
    <dgm:cxn modelId="{54207F58-7884-46A6-B528-149DB714627F}" type="presOf" srcId="{1D833689-8C6A-4BCE-BDEB-8B540036CC76}" destId="{AE05B55F-24EC-40CA-95CA-3946DB4E9DB3}" srcOrd="0" destOrd="6" presId="urn:microsoft.com/office/officeart/2009/layout/ReverseList"/>
    <dgm:cxn modelId="{91AB18AD-A8A9-4901-A8BF-4EF882F001CC}" type="presOf" srcId="{B47D2482-BB86-46ED-A0C4-62C41528F2E7}" destId="{AE05B55F-24EC-40CA-95CA-3946DB4E9DB3}" srcOrd="0" destOrd="8" presId="urn:microsoft.com/office/officeart/2009/layout/ReverseList"/>
    <dgm:cxn modelId="{BAF8FB84-9EC7-42FB-8103-865190E25F94}" type="presOf" srcId="{DB5B855A-F035-493A-84A0-F0F30AD9E33E}" destId="{AB74889B-28A9-4D61-A693-961A733939BA}" srcOrd="0" destOrd="5" presId="urn:microsoft.com/office/officeart/2009/layout/ReverseList"/>
    <dgm:cxn modelId="{F6FF979A-CCFF-4A81-9EC0-A49684E5BAB6}" srcId="{521D6DF7-B9D4-4BA8-8CD9-A8529DD1C78A}" destId="{A699968B-E7D3-4AE9-9D36-257175CF0A4C}" srcOrd="8" destOrd="0" parTransId="{D10398A0-C4EB-4CE4-A283-6DAD417E9D7E}" sibTransId="{0EFB1595-CCB4-499E-B066-9B2062737DAB}"/>
    <dgm:cxn modelId="{5A4C230E-319A-47A7-A8D5-43F03144ED30}" srcId="{24C9428B-CE96-4F1A-A27C-6786E79FE45A}" destId="{8C808637-FB8C-4400-B1B8-AC85F90609ED}" srcOrd="7" destOrd="0" parTransId="{F98F1B81-BD9F-4238-BEC4-101ECCD7C847}" sibTransId="{F8383C47-54E0-4E9C-9519-C9A739312B02}"/>
    <dgm:cxn modelId="{3A800918-92EF-4DB4-96C1-0DE35A5FD633}" srcId="{24C9428B-CE96-4F1A-A27C-6786E79FE45A}" destId="{DB5B855A-F035-493A-84A0-F0F30AD9E33E}" srcOrd="4" destOrd="0" parTransId="{D8D71E0A-7677-4D70-8458-CE47B00F1E67}" sibTransId="{71F16B92-644D-4672-A182-0C4055977B6A}"/>
    <dgm:cxn modelId="{8A46C5B9-BD0B-4DCD-BE54-BF72DEC075EB}" type="presOf" srcId="{75E56074-7ECB-4BFE-9763-82698F6CE126}" destId="{DB5BD2CC-B455-4903-9263-AB30143F144C}" srcOrd="1" destOrd="2" presId="urn:microsoft.com/office/officeart/2009/layout/ReverseList"/>
    <dgm:cxn modelId="{1587725B-575A-4AFD-90FF-B053E8485EDE}" type="presOf" srcId="{9AFDAD48-15A9-4976-ACF1-549ED2076B6A}" destId="{AB74889B-28A9-4D61-A693-961A733939BA}" srcOrd="0" destOrd="9" presId="urn:microsoft.com/office/officeart/2009/layout/ReverseList"/>
    <dgm:cxn modelId="{C779918A-1BB5-438B-A425-5346209B16FE}" type="presOf" srcId="{8C808637-FB8C-4400-B1B8-AC85F90609ED}" destId="{AB74889B-28A9-4D61-A693-961A733939BA}" srcOrd="0" destOrd="8" presId="urn:microsoft.com/office/officeart/2009/layout/ReverseList"/>
    <dgm:cxn modelId="{F58F02C6-2078-4ABD-83AC-280CAB6DE381}" type="presOf" srcId="{EB03DDB6-E630-4509-9019-D3120D6E5EFA}" destId="{AE2BF983-4154-493B-9A7E-7B950712A996}" srcOrd="1" destOrd="10" presId="urn:microsoft.com/office/officeart/2009/layout/ReverseList"/>
    <dgm:cxn modelId="{8D4A1979-160E-4FFC-B1C1-C30F79E2D101}" type="presOf" srcId="{CE9FBD34-9832-4028-8A8E-AED81DB1DF08}" destId="{DB5BD2CC-B455-4903-9263-AB30143F144C}" srcOrd="1" destOrd="3" presId="urn:microsoft.com/office/officeart/2009/layout/ReverseList"/>
    <dgm:cxn modelId="{0CE416A5-F485-40AB-B773-4DD7641C2C2D}" srcId="{24C9428B-CE96-4F1A-A27C-6786E79FE45A}" destId="{CE9FBD34-9832-4028-8A8E-AED81DB1DF08}" srcOrd="2" destOrd="0" parTransId="{420F465E-FF44-45D0-8EB1-92DC20F1FE27}" sibTransId="{763C3C73-86E2-425B-A3EB-C6BC8C57CF57}"/>
    <dgm:cxn modelId="{48E0389D-4013-4017-A92E-E690C1EB9863}" type="presOf" srcId="{714505A4-CD30-48C3-8F82-BA206347D4E4}" destId="{AE2BF983-4154-493B-9A7E-7B950712A996}" srcOrd="1" destOrd="7" presId="urn:microsoft.com/office/officeart/2009/layout/ReverseList"/>
    <dgm:cxn modelId="{5D9457AB-5C05-44B2-AA2E-F6F63B07989D}" type="presOf" srcId="{A699968B-E7D3-4AE9-9D36-257175CF0A4C}" destId="{AE05B55F-24EC-40CA-95CA-3946DB4E9DB3}" srcOrd="0" destOrd="9" presId="urn:microsoft.com/office/officeart/2009/layout/ReverseList"/>
    <dgm:cxn modelId="{C5EF9810-7D6D-4704-8AE9-4469609B927D}" type="presOf" srcId="{EB03DDB6-E630-4509-9019-D3120D6E5EFA}" destId="{AE05B55F-24EC-40CA-95CA-3946DB4E9DB3}" srcOrd="0" destOrd="10" presId="urn:microsoft.com/office/officeart/2009/layout/ReverseList"/>
    <dgm:cxn modelId="{32BA0C22-C9B1-4BBD-AE94-92CB0173FC41}" type="presOf" srcId="{521D6DF7-B9D4-4BA8-8CD9-A8529DD1C78A}" destId="{AE05B55F-24EC-40CA-95CA-3946DB4E9DB3}" srcOrd="0" destOrd="0" presId="urn:microsoft.com/office/officeart/2009/layout/ReverseList"/>
    <dgm:cxn modelId="{1180DBA7-DC8A-4DAE-AF60-5141187E1204}" type="presParOf" srcId="{7B84A4A9-222E-4E9E-BED3-31BD6EABFBF7}" destId="{AB74889B-28A9-4D61-A693-961A733939BA}" srcOrd="0" destOrd="0" presId="urn:microsoft.com/office/officeart/2009/layout/ReverseList"/>
    <dgm:cxn modelId="{92E43768-C932-491B-9E24-4B488F4EB617}" type="presParOf" srcId="{7B84A4A9-222E-4E9E-BED3-31BD6EABFBF7}" destId="{DB5BD2CC-B455-4903-9263-AB30143F144C}" srcOrd="1" destOrd="0" presId="urn:microsoft.com/office/officeart/2009/layout/ReverseList"/>
    <dgm:cxn modelId="{D412A81E-3773-4B56-9421-541C0CB73CFD}" type="presParOf" srcId="{7B84A4A9-222E-4E9E-BED3-31BD6EABFBF7}" destId="{AE05B55F-24EC-40CA-95CA-3946DB4E9DB3}" srcOrd="2" destOrd="0" presId="urn:microsoft.com/office/officeart/2009/layout/ReverseList"/>
    <dgm:cxn modelId="{2A7D4A81-0745-44D3-B3A1-A4C8E6337E53}" type="presParOf" srcId="{7B84A4A9-222E-4E9E-BED3-31BD6EABFBF7}" destId="{AE2BF983-4154-493B-9A7E-7B950712A996}" srcOrd="3" destOrd="0" presId="urn:microsoft.com/office/officeart/2009/layout/ReverseList"/>
    <dgm:cxn modelId="{D9440B00-6785-48E9-BEF3-81469558E3B1}" type="presParOf" srcId="{7B84A4A9-222E-4E9E-BED3-31BD6EABFBF7}" destId="{A2AC5A07-9D52-4D3D-BACD-18885D53255D}" srcOrd="4" destOrd="0" presId="urn:microsoft.com/office/officeart/2009/layout/ReverseList"/>
    <dgm:cxn modelId="{2F249D22-1176-4A3A-AE3A-92C504913B4E}" type="presParOf" srcId="{7B84A4A9-222E-4E9E-BED3-31BD6EABFBF7}" destId="{75878D09-44D3-4786-AC1D-7537A1EBA42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153EC3-43C1-4AB0-98C5-1246E5293BCF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CE4CCA4-7BEF-43FD-B595-4E84176DDEB0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Acusación de paternalismo</a:t>
          </a:r>
          <a:endParaRPr lang="es-C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E4CAE2-0AAD-4A85-A34F-228124FCA2DB}" type="parTrans" cxnId="{D10A587D-7960-442E-85ED-8E1987EC4633}">
      <dgm:prSet/>
      <dgm:spPr/>
      <dgm:t>
        <a:bodyPr/>
        <a:lstStyle/>
        <a:p>
          <a:endParaRPr lang="es-CO" sz="1800"/>
        </a:p>
      </dgm:t>
    </dgm:pt>
    <dgm:pt modelId="{2C6D1C5C-1CA2-44D3-8370-F953D43F6CD7}" type="sibTrans" cxnId="{D10A587D-7960-442E-85ED-8E1987EC4633}">
      <dgm:prSet custT="1"/>
      <dgm:spPr/>
      <dgm:t>
        <a:bodyPr/>
        <a:lstStyle/>
        <a:p>
          <a:endParaRPr lang="es-CO" sz="1800"/>
        </a:p>
      </dgm:t>
    </dgm:pt>
    <dgm:pt modelId="{A9941C70-8709-456A-9F27-355A66C020BB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Costos excesivamente elevados </a:t>
          </a:r>
          <a:endParaRPr lang="es-CO" sz="1800" dirty="0">
            <a:solidFill>
              <a:schemeClr val="tx1"/>
            </a:solidFill>
          </a:endParaRPr>
        </a:p>
      </dgm:t>
    </dgm:pt>
    <dgm:pt modelId="{CE8A2875-A8F8-42DF-8BB2-2C54290DA579}" type="parTrans" cxnId="{9425388D-E8C5-4B74-AE32-78C707421555}">
      <dgm:prSet/>
      <dgm:spPr/>
      <dgm:t>
        <a:bodyPr/>
        <a:lstStyle/>
        <a:p>
          <a:endParaRPr lang="es-CO" sz="1800"/>
        </a:p>
      </dgm:t>
    </dgm:pt>
    <dgm:pt modelId="{476DBA32-3379-44A2-B688-1C0D17C16018}" type="sibTrans" cxnId="{9425388D-E8C5-4B74-AE32-78C707421555}">
      <dgm:prSet custT="1"/>
      <dgm:spPr/>
      <dgm:t>
        <a:bodyPr/>
        <a:lstStyle/>
        <a:p>
          <a:endParaRPr lang="es-CO" sz="1800"/>
        </a:p>
      </dgm:t>
    </dgm:pt>
    <dgm:pt modelId="{B6627FBC-3620-4209-BD5A-0B7DF0C3CE7D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Pérdida de vitalidad cuando se torna hábito </a:t>
          </a:r>
          <a:endParaRPr lang="es-CO" sz="1800" dirty="0">
            <a:solidFill>
              <a:schemeClr val="tx1"/>
            </a:solidFill>
          </a:endParaRPr>
        </a:p>
      </dgm:t>
    </dgm:pt>
    <dgm:pt modelId="{D52C8DEE-3481-4715-8E65-B534561B956E}" type="parTrans" cxnId="{0F48098E-CC59-4ACA-BE43-73032AA50320}">
      <dgm:prSet/>
      <dgm:spPr/>
      <dgm:t>
        <a:bodyPr/>
        <a:lstStyle/>
        <a:p>
          <a:endParaRPr lang="es-CO" sz="1800"/>
        </a:p>
      </dgm:t>
    </dgm:pt>
    <dgm:pt modelId="{5C9E50E1-E359-4280-9623-43BBD7CC7131}" type="sibTrans" cxnId="{0F48098E-CC59-4ACA-BE43-73032AA50320}">
      <dgm:prSet custT="1"/>
      <dgm:spPr/>
      <dgm:t>
        <a:bodyPr/>
        <a:lstStyle/>
        <a:p>
          <a:endParaRPr lang="es-CO" sz="1800"/>
        </a:p>
      </dgm:t>
    </dgm:pt>
    <dgm:pt modelId="{C700A928-7CA2-44A8-B3BA-6E28E0F363B3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Mantiene a los trabajadores menos productivos </a:t>
          </a:r>
          <a:endParaRPr lang="es-CO" sz="1800" dirty="0">
            <a:solidFill>
              <a:schemeClr val="tx1"/>
            </a:solidFill>
          </a:endParaRPr>
        </a:p>
      </dgm:t>
    </dgm:pt>
    <dgm:pt modelId="{805CF519-3A78-4A0D-9371-DEF0FC0F5308}" type="parTrans" cxnId="{43303E95-F1FF-4981-947F-5C6681D6B448}">
      <dgm:prSet/>
      <dgm:spPr/>
      <dgm:t>
        <a:bodyPr/>
        <a:lstStyle/>
        <a:p>
          <a:endParaRPr lang="es-CO" sz="1800"/>
        </a:p>
      </dgm:t>
    </dgm:pt>
    <dgm:pt modelId="{AB036F75-A62C-45F2-85E1-CC0979E99F84}" type="sibTrans" cxnId="{43303E95-F1FF-4981-947F-5C6681D6B448}">
      <dgm:prSet custT="1"/>
      <dgm:spPr/>
      <dgm:t>
        <a:bodyPr/>
        <a:lstStyle/>
        <a:p>
          <a:endParaRPr lang="es-CO" sz="1800"/>
        </a:p>
      </dgm:t>
    </dgm:pt>
    <dgm:pt modelId="{414BD0CA-0298-47E0-96B6-AF242428A490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Negligencia en cuanto a otras funciones de personal </a:t>
          </a:r>
          <a:endParaRPr lang="es-CO" sz="1800" dirty="0">
            <a:solidFill>
              <a:schemeClr val="tx1"/>
            </a:solidFill>
          </a:endParaRPr>
        </a:p>
      </dgm:t>
    </dgm:pt>
    <dgm:pt modelId="{02B72741-8AFC-45F0-89A5-9E0568130F18}" type="parTrans" cxnId="{AB1809D6-0C78-4990-BC40-1E4B6743CA28}">
      <dgm:prSet/>
      <dgm:spPr/>
      <dgm:t>
        <a:bodyPr/>
        <a:lstStyle/>
        <a:p>
          <a:endParaRPr lang="es-CO" sz="1800"/>
        </a:p>
      </dgm:t>
    </dgm:pt>
    <dgm:pt modelId="{D5A6F2FE-07EC-47B9-8444-5C38F58F7A6A}" type="sibTrans" cxnId="{AB1809D6-0C78-4990-BC40-1E4B6743CA28}">
      <dgm:prSet custT="1"/>
      <dgm:spPr/>
      <dgm:t>
        <a:bodyPr/>
        <a:lstStyle/>
        <a:p>
          <a:endParaRPr lang="es-CO" sz="1800"/>
        </a:p>
      </dgm:t>
    </dgm:pt>
    <dgm:pt modelId="{2F071BCD-16EF-4444-8F9D-0745F0D17E38}">
      <dgm:prSet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Nuevas fuentes de quejas y reclamos </a:t>
          </a:r>
          <a:endParaRPr lang="es-CO" sz="1800" dirty="0">
            <a:solidFill>
              <a:schemeClr val="tx1"/>
            </a:solidFill>
          </a:endParaRPr>
        </a:p>
      </dgm:t>
    </dgm:pt>
    <dgm:pt modelId="{8DB7AF35-17D3-4BC8-B428-08C3BB8A90EA}" type="parTrans" cxnId="{C94E83B2-30DF-4A10-928B-6B45DA1CE071}">
      <dgm:prSet/>
      <dgm:spPr/>
      <dgm:t>
        <a:bodyPr/>
        <a:lstStyle/>
        <a:p>
          <a:endParaRPr lang="es-CO" sz="1800"/>
        </a:p>
      </dgm:t>
    </dgm:pt>
    <dgm:pt modelId="{EC8D42D6-5603-4104-853A-91A67E1B0418}" type="sibTrans" cxnId="{C94E83B2-30DF-4A10-928B-6B45DA1CE071}">
      <dgm:prSet custT="1"/>
      <dgm:spPr/>
      <dgm:t>
        <a:bodyPr/>
        <a:lstStyle/>
        <a:p>
          <a:endParaRPr lang="es-CO" sz="1800"/>
        </a:p>
      </dgm:t>
    </dgm:pt>
    <dgm:pt modelId="{F210DC67-FE35-49AA-9D15-C434D9BD184F}">
      <dgm:prSet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Relaciones cuestionables entre motivación y productividad</a:t>
          </a:r>
          <a:endParaRPr lang="es-CO" sz="1800" dirty="0">
            <a:solidFill>
              <a:schemeClr val="tx1"/>
            </a:solidFill>
          </a:endParaRPr>
        </a:p>
      </dgm:t>
    </dgm:pt>
    <dgm:pt modelId="{5B3D0903-3CF7-4A18-828D-989630D103CA}" type="parTrans" cxnId="{56B8FDEA-BCDB-4772-8AFD-F68AD6314673}">
      <dgm:prSet/>
      <dgm:spPr/>
      <dgm:t>
        <a:bodyPr/>
        <a:lstStyle/>
        <a:p>
          <a:endParaRPr lang="es-CO" sz="1800"/>
        </a:p>
      </dgm:t>
    </dgm:pt>
    <dgm:pt modelId="{39AA8336-BC19-4AF5-99E9-89E0B840B09E}" type="sibTrans" cxnId="{56B8FDEA-BCDB-4772-8AFD-F68AD6314673}">
      <dgm:prSet/>
      <dgm:spPr/>
      <dgm:t>
        <a:bodyPr/>
        <a:lstStyle/>
        <a:p>
          <a:endParaRPr lang="es-CO" sz="1800"/>
        </a:p>
      </dgm:t>
    </dgm:pt>
    <dgm:pt modelId="{E589DAF7-0364-47E0-B336-841273BF3413}" type="pres">
      <dgm:prSet presAssocID="{14153EC3-43C1-4AB0-98C5-1246E5293B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437BBD-B328-4FE2-A5C8-2D9BE85B05DF}" type="pres">
      <dgm:prSet presAssocID="{BCE4CCA4-7BEF-43FD-B595-4E84176DDEB0}" presName="node" presStyleLbl="node1" presStyleIdx="0" presStyleCnt="7" custScaleX="1332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CEF9B1-9E68-4DFC-9E6B-3520A6EE1C07}" type="pres">
      <dgm:prSet presAssocID="{2C6D1C5C-1CA2-44D3-8370-F953D43F6CD7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AD351ED-8747-4B1A-B99A-1E5427AB403F}" type="pres">
      <dgm:prSet presAssocID="{2C6D1C5C-1CA2-44D3-8370-F953D43F6CD7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8864549E-83C5-4C0B-9323-B06E75C1EB44}" type="pres">
      <dgm:prSet presAssocID="{A9941C70-8709-456A-9F27-355A66C020B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064D83-0834-4C21-A648-2BD8B477F68F}" type="pres">
      <dgm:prSet presAssocID="{476DBA32-3379-44A2-B688-1C0D17C1601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3770A26F-FE2C-4286-BE52-DC6F730A6348}" type="pres">
      <dgm:prSet presAssocID="{476DBA32-3379-44A2-B688-1C0D17C1601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2A0EDB96-2A11-41A2-B060-4E6AA512084A}" type="pres">
      <dgm:prSet presAssocID="{B6627FBC-3620-4209-BD5A-0B7DF0C3CE7D}" presName="node" presStyleLbl="node1" presStyleIdx="2" presStyleCnt="7" custScaleX="134027" custLinFactNeighborX="30193" custLinFactNeighborY="14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AB820C-342C-4A53-A066-F84B25D6F1FA}" type="pres">
      <dgm:prSet presAssocID="{5C9E50E1-E359-4280-9623-43BBD7CC7131}" presName="sibTrans" presStyleLbl="sibTrans2D1" presStyleIdx="2" presStyleCnt="6"/>
      <dgm:spPr/>
      <dgm:t>
        <a:bodyPr/>
        <a:lstStyle/>
        <a:p>
          <a:endParaRPr lang="es-ES"/>
        </a:p>
      </dgm:t>
    </dgm:pt>
    <dgm:pt modelId="{B0E6957D-4416-4BFF-B8D3-91D4C596D402}" type="pres">
      <dgm:prSet presAssocID="{5C9E50E1-E359-4280-9623-43BBD7CC7131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E90FF5CC-E683-4F63-A278-A436647AB089}" type="pres">
      <dgm:prSet presAssocID="{C700A928-7CA2-44A8-B3BA-6E28E0F363B3}" presName="node" presStyleLbl="node1" presStyleIdx="3" presStyleCnt="7" custScaleX="117945" custLinFactNeighborX="24396" custLinFactNeighborY="51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A44A3D-CEAB-4DC1-BF19-5C58C6314225}" type="pres">
      <dgm:prSet presAssocID="{AB036F75-A62C-45F2-85E1-CC0979E99F84}" presName="sibTrans" presStyleLbl="sibTrans2D1" presStyleIdx="3" presStyleCnt="6"/>
      <dgm:spPr/>
      <dgm:t>
        <a:bodyPr/>
        <a:lstStyle/>
        <a:p>
          <a:endParaRPr lang="es-ES"/>
        </a:p>
      </dgm:t>
    </dgm:pt>
    <dgm:pt modelId="{FC4B2B7C-131D-42E9-919B-E67AE44247E8}" type="pres">
      <dgm:prSet presAssocID="{AB036F75-A62C-45F2-85E1-CC0979E99F84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AEF5BC04-56A6-4AE2-BC72-ADE010878149}" type="pres">
      <dgm:prSet presAssocID="{414BD0CA-0298-47E0-96B6-AF242428A490}" presName="node" presStyleLbl="node1" presStyleIdx="4" presStyleCnt="7" custScaleX="1211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3D6751-5DB6-4802-B79E-9985A64A2891}" type="pres">
      <dgm:prSet presAssocID="{D5A6F2FE-07EC-47B9-8444-5C38F58F7A6A}" presName="sibTrans" presStyleLbl="sibTrans2D1" presStyleIdx="4" presStyleCnt="6"/>
      <dgm:spPr/>
      <dgm:t>
        <a:bodyPr/>
        <a:lstStyle/>
        <a:p>
          <a:endParaRPr lang="es-ES"/>
        </a:p>
      </dgm:t>
    </dgm:pt>
    <dgm:pt modelId="{EB8CE9CC-ABC1-472E-8696-DA5FE324F9CF}" type="pres">
      <dgm:prSet presAssocID="{D5A6F2FE-07EC-47B9-8444-5C38F58F7A6A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68F3E28D-3E68-4695-AA4F-9B405CC30398}" type="pres">
      <dgm:prSet presAssocID="{2F071BCD-16EF-4444-8F9D-0745F0D17E38}" presName="node" presStyleLbl="node1" presStyleIdx="5" presStyleCnt="7" custScaleX="1250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6A06DC-FAA9-4A1C-B5C4-CA52CC0672FD}" type="pres">
      <dgm:prSet presAssocID="{EC8D42D6-5603-4104-853A-91A67E1B0418}" presName="sibTrans" presStyleLbl="sibTrans2D1" presStyleIdx="5" presStyleCnt="6"/>
      <dgm:spPr/>
      <dgm:t>
        <a:bodyPr/>
        <a:lstStyle/>
        <a:p>
          <a:endParaRPr lang="es-ES"/>
        </a:p>
      </dgm:t>
    </dgm:pt>
    <dgm:pt modelId="{5344E85B-A186-4DA2-96C6-63E402027349}" type="pres">
      <dgm:prSet presAssocID="{EC8D42D6-5603-4104-853A-91A67E1B0418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657AF1F3-F253-4D0D-AEB1-4B976FEF92A4}" type="pres">
      <dgm:prSet presAssocID="{F210DC67-FE35-49AA-9D15-C434D9BD184F}" presName="node" presStyleLbl="node1" presStyleIdx="6" presStyleCnt="7" custScaleX="1409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31D374-52EA-4322-AD18-8CC0FAD2CAA0}" type="presOf" srcId="{2C6D1C5C-1CA2-44D3-8370-F953D43F6CD7}" destId="{3AD351ED-8747-4B1A-B99A-1E5427AB403F}" srcOrd="1" destOrd="0" presId="urn:microsoft.com/office/officeart/2005/8/layout/process5"/>
    <dgm:cxn modelId="{A8CCAEC7-C520-413A-9F1A-EE9ED5BB8083}" type="presOf" srcId="{C700A928-7CA2-44A8-B3BA-6E28E0F363B3}" destId="{E90FF5CC-E683-4F63-A278-A436647AB089}" srcOrd="0" destOrd="0" presId="urn:microsoft.com/office/officeart/2005/8/layout/process5"/>
    <dgm:cxn modelId="{4CE9D6B2-90FF-41CA-8DE6-24D2A558AD8C}" type="presOf" srcId="{F210DC67-FE35-49AA-9D15-C434D9BD184F}" destId="{657AF1F3-F253-4D0D-AEB1-4B976FEF92A4}" srcOrd="0" destOrd="0" presId="urn:microsoft.com/office/officeart/2005/8/layout/process5"/>
    <dgm:cxn modelId="{60D2E099-329A-4607-867C-BE1764ED3790}" type="presOf" srcId="{AB036F75-A62C-45F2-85E1-CC0979E99F84}" destId="{35A44A3D-CEAB-4DC1-BF19-5C58C6314225}" srcOrd="0" destOrd="0" presId="urn:microsoft.com/office/officeart/2005/8/layout/process5"/>
    <dgm:cxn modelId="{7D4093EB-27F7-4D17-BB6B-BD24843314EE}" type="presOf" srcId="{2C6D1C5C-1CA2-44D3-8370-F953D43F6CD7}" destId="{32CEF9B1-9E68-4DFC-9E6B-3520A6EE1C07}" srcOrd="0" destOrd="0" presId="urn:microsoft.com/office/officeart/2005/8/layout/process5"/>
    <dgm:cxn modelId="{AB1809D6-0C78-4990-BC40-1E4B6743CA28}" srcId="{14153EC3-43C1-4AB0-98C5-1246E5293BCF}" destId="{414BD0CA-0298-47E0-96B6-AF242428A490}" srcOrd="4" destOrd="0" parTransId="{02B72741-8AFC-45F0-89A5-9E0568130F18}" sibTransId="{D5A6F2FE-07EC-47B9-8444-5C38F58F7A6A}"/>
    <dgm:cxn modelId="{67FA16E1-EC09-49D2-BB18-90D50414A950}" type="presOf" srcId="{414BD0CA-0298-47E0-96B6-AF242428A490}" destId="{AEF5BC04-56A6-4AE2-BC72-ADE010878149}" srcOrd="0" destOrd="0" presId="urn:microsoft.com/office/officeart/2005/8/layout/process5"/>
    <dgm:cxn modelId="{E9EA3C2D-834F-476B-AA84-ECED98C0BB9B}" type="presOf" srcId="{EC8D42D6-5603-4104-853A-91A67E1B0418}" destId="{5344E85B-A186-4DA2-96C6-63E402027349}" srcOrd="1" destOrd="0" presId="urn:microsoft.com/office/officeart/2005/8/layout/process5"/>
    <dgm:cxn modelId="{D10A587D-7960-442E-85ED-8E1987EC4633}" srcId="{14153EC3-43C1-4AB0-98C5-1246E5293BCF}" destId="{BCE4CCA4-7BEF-43FD-B595-4E84176DDEB0}" srcOrd="0" destOrd="0" parTransId="{D9E4CAE2-0AAD-4A85-A34F-228124FCA2DB}" sibTransId="{2C6D1C5C-1CA2-44D3-8370-F953D43F6CD7}"/>
    <dgm:cxn modelId="{899470E7-A591-47C7-A771-92D86E1127F5}" type="presOf" srcId="{5C9E50E1-E359-4280-9623-43BBD7CC7131}" destId="{E7AB820C-342C-4A53-A066-F84B25D6F1FA}" srcOrd="0" destOrd="0" presId="urn:microsoft.com/office/officeart/2005/8/layout/process5"/>
    <dgm:cxn modelId="{C94E83B2-30DF-4A10-928B-6B45DA1CE071}" srcId="{14153EC3-43C1-4AB0-98C5-1246E5293BCF}" destId="{2F071BCD-16EF-4444-8F9D-0745F0D17E38}" srcOrd="5" destOrd="0" parTransId="{8DB7AF35-17D3-4BC8-B428-08C3BB8A90EA}" sibTransId="{EC8D42D6-5603-4104-853A-91A67E1B0418}"/>
    <dgm:cxn modelId="{9425388D-E8C5-4B74-AE32-78C707421555}" srcId="{14153EC3-43C1-4AB0-98C5-1246E5293BCF}" destId="{A9941C70-8709-456A-9F27-355A66C020BB}" srcOrd="1" destOrd="0" parTransId="{CE8A2875-A8F8-42DF-8BB2-2C54290DA579}" sibTransId="{476DBA32-3379-44A2-B688-1C0D17C16018}"/>
    <dgm:cxn modelId="{43303E95-F1FF-4981-947F-5C6681D6B448}" srcId="{14153EC3-43C1-4AB0-98C5-1246E5293BCF}" destId="{C700A928-7CA2-44A8-B3BA-6E28E0F363B3}" srcOrd="3" destOrd="0" parTransId="{805CF519-3A78-4A0D-9371-DEF0FC0F5308}" sibTransId="{AB036F75-A62C-45F2-85E1-CC0979E99F84}"/>
    <dgm:cxn modelId="{9DDBD27B-A645-40F7-9C58-722FFFE1743D}" type="presOf" srcId="{14153EC3-43C1-4AB0-98C5-1246E5293BCF}" destId="{E589DAF7-0364-47E0-B336-841273BF3413}" srcOrd="0" destOrd="0" presId="urn:microsoft.com/office/officeart/2005/8/layout/process5"/>
    <dgm:cxn modelId="{5E63C6FE-ACAA-4676-A5DD-E911E190E127}" type="presOf" srcId="{D5A6F2FE-07EC-47B9-8444-5C38F58F7A6A}" destId="{273D6751-5DB6-4802-B79E-9985A64A2891}" srcOrd="0" destOrd="0" presId="urn:microsoft.com/office/officeart/2005/8/layout/process5"/>
    <dgm:cxn modelId="{6CA4DDF6-A3B7-458F-86AE-81B3C068F14A}" type="presOf" srcId="{A9941C70-8709-456A-9F27-355A66C020BB}" destId="{8864549E-83C5-4C0B-9323-B06E75C1EB44}" srcOrd="0" destOrd="0" presId="urn:microsoft.com/office/officeart/2005/8/layout/process5"/>
    <dgm:cxn modelId="{56B8FDEA-BCDB-4772-8AFD-F68AD6314673}" srcId="{14153EC3-43C1-4AB0-98C5-1246E5293BCF}" destId="{F210DC67-FE35-49AA-9D15-C434D9BD184F}" srcOrd="6" destOrd="0" parTransId="{5B3D0903-3CF7-4A18-828D-989630D103CA}" sibTransId="{39AA8336-BC19-4AF5-99E9-89E0B840B09E}"/>
    <dgm:cxn modelId="{2703FA5E-EC3B-4654-A6F7-1F0E28B47322}" type="presOf" srcId="{476DBA32-3379-44A2-B688-1C0D17C16018}" destId="{3770A26F-FE2C-4286-BE52-DC6F730A6348}" srcOrd="1" destOrd="0" presId="urn:microsoft.com/office/officeart/2005/8/layout/process5"/>
    <dgm:cxn modelId="{0F48098E-CC59-4ACA-BE43-73032AA50320}" srcId="{14153EC3-43C1-4AB0-98C5-1246E5293BCF}" destId="{B6627FBC-3620-4209-BD5A-0B7DF0C3CE7D}" srcOrd="2" destOrd="0" parTransId="{D52C8DEE-3481-4715-8E65-B534561B956E}" sibTransId="{5C9E50E1-E359-4280-9623-43BBD7CC7131}"/>
    <dgm:cxn modelId="{4CA3E316-1420-495F-AB4B-31B7FBACA6D7}" type="presOf" srcId="{2F071BCD-16EF-4444-8F9D-0745F0D17E38}" destId="{68F3E28D-3E68-4695-AA4F-9B405CC30398}" srcOrd="0" destOrd="0" presId="urn:microsoft.com/office/officeart/2005/8/layout/process5"/>
    <dgm:cxn modelId="{86046CC5-5814-4E49-8927-DE0F7D188A56}" type="presOf" srcId="{D5A6F2FE-07EC-47B9-8444-5C38F58F7A6A}" destId="{EB8CE9CC-ABC1-472E-8696-DA5FE324F9CF}" srcOrd="1" destOrd="0" presId="urn:microsoft.com/office/officeart/2005/8/layout/process5"/>
    <dgm:cxn modelId="{CC2A5779-4E61-4A91-9E0E-1F4FBF50E6E1}" type="presOf" srcId="{BCE4CCA4-7BEF-43FD-B595-4E84176DDEB0}" destId="{FA437BBD-B328-4FE2-A5C8-2D9BE85B05DF}" srcOrd="0" destOrd="0" presId="urn:microsoft.com/office/officeart/2005/8/layout/process5"/>
    <dgm:cxn modelId="{C7B554C5-7488-421E-9AE1-6AC4AB940F11}" type="presOf" srcId="{476DBA32-3379-44A2-B688-1C0D17C16018}" destId="{E8064D83-0834-4C21-A648-2BD8B477F68F}" srcOrd="0" destOrd="0" presId="urn:microsoft.com/office/officeart/2005/8/layout/process5"/>
    <dgm:cxn modelId="{BE04589C-F386-4939-B388-1928E1ACEBEC}" type="presOf" srcId="{EC8D42D6-5603-4104-853A-91A67E1B0418}" destId="{8A6A06DC-FAA9-4A1C-B5C4-CA52CC0672FD}" srcOrd="0" destOrd="0" presId="urn:microsoft.com/office/officeart/2005/8/layout/process5"/>
    <dgm:cxn modelId="{5A7688D5-CE76-44C2-8FD3-5AD809302CE5}" type="presOf" srcId="{AB036F75-A62C-45F2-85E1-CC0979E99F84}" destId="{FC4B2B7C-131D-42E9-919B-E67AE44247E8}" srcOrd="1" destOrd="0" presId="urn:microsoft.com/office/officeart/2005/8/layout/process5"/>
    <dgm:cxn modelId="{B2C93896-8BA7-468F-8E25-01CE9859D790}" type="presOf" srcId="{B6627FBC-3620-4209-BD5A-0B7DF0C3CE7D}" destId="{2A0EDB96-2A11-41A2-B060-4E6AA512084A}" srcOrd="0" destOrd="0" presId="urn:microsoft.com/office/officeart/2005/8/layout/process5"/>
    <dgm:cxn modelId="{9A561C71-6345-4A11-A5D7-A4184F08EF0F}" type="presOf" srcId="{5C9E50E1-E359-4280-9623-43BBD7CC7131}" destId="{B0E6957D-4416-4BFF-B8D3-91D4C596D402}" srcOrd="1" destOrd="0" presId="urn:microsoft.com/office/officeart/2005/8/layout/process5"/>
    <dgm:cxn modelId="{E73249C4-A265-4090-A8CB-3D3345E694EC}" type="presParOf" srcId="{E589DAF7-0364-47E0-B336-841273BF3413}" destId="{FA437BBD-B328-4FE2-A5C8-2D9BE85B05DF}" srcOrd="0" destOrd="0" presId="urn:microsoft.com/office/officeart/2005/8/layout/process5"/>
    <dgm:cxn modelId="{7B80F61C-3F5A-42BC-9CC6-8F56ED91C35A}" type="presParOf" srcId="{E589DAF7-0364-47E0-B336-841273BF3413}" destId="{32CEF9B1-9E68-4DFC-9E6B-3520A6EE1C07}" srcOrd="1" destOrd="0" presId="urn:microsoft.com/office/officeart/2005/8/layout/process5"/>
    <dgm:cxn modelId="{88FFEC02-DECF-4F0C-8276-A777516D3F61}" type="presParOf" srcId="{32CEF9B1-9E68-4DFC-9E6B-3520A6EE1C07}" destId="{3AD351ED-8747-4B1A-B99A-1E5427AB403F}" srcOrd="0" destOrd="0" presId="urn:microsoft.com/office/officeart/2005/8/layout/process5"/>
    <dgm:cxn modelId="{F276303B-15D1-4BD3-88BC-BEBBB44C594C}" type="presParOf" srcId="{E589DAF7-0364-47E0-B336-841273BF3413}" destId="{8864549E-83C5-4C0B-9323-B06E75C1EB44}" srcOrd="2" destOrd="0" presId="urn:microsoft.com/office/officeart/2005/8/layout/process5"/>
    <dgm:cxn modelId="{21461258-3462-4CFA-924A-EE0CB790D0B7}" type="presParOf" srcId="{E589DAF7-0364-47E0-B336-841273BF3413}" destId="{E8064D83-0834-4C21-A648-2BD8B477F68F}" srcOrd="3" destOrd="0" presId="urn:microsoft.com/office/officeart/2005/8/layout/process5"/>
    <dgm:cxn modelId="{6997A743-5B69-472A-BD66-AA13CD67087F}" type="presParOf" srcId="{E8064D83-0834-4C21-A648-2BD8B477F68F}" destId="{3770A26F-FE2C-4286-BE52-DC6F730A6348}" srcOrd="0" destOrd="0" presId="urn:microsoft.com/office/officeart/2005/8/layout/process5"/>
    <dgm:cxn modelId="{407705F1-2296-45BE-92C2-80E968523A09}" type="presParOf" srcId="{E589DAF7-0364-47E0-B336-841273BF3413}" destId="{2A0EDB96-2A11-41A2-B060-4E6AA512084A}" srcOrd="4" destOrd="0" presId="urn:microsoft.com/office/officeart/2005/8/layout/process5"/>
    <dgm:cxn modelId="{D0A1569C-9EB2-4A04-990D-53C77B72D7F8}" type="presParOf" srcId="{E589DAF7-0364-47E0-B336-841273BF3413}" destId="{E7AB820C-342C-4A53-A066-F84B25D6F1FA}" srcOrd="5" destOrd="0" presId="urn:microsoft.com/office/officeart/2005/8/layout/process5"/>
    <dgm:cxn modelId="{AB39B396-1B90-45D6-B291-5BFABD6E40E8}" type="presParOf" srcId="{E7AB820C-342C-4A53-A066-F84B25D6F1FA}" destId="{B0E6957D-4416-4BFF-B8D3-91D4C596D402}" srcOrd="0" destOrd="0" presId="urn:microsoft.com/office/officeart/2005/8/layout/process5"/>
    <dgm:cxn modelId="{224756FF-56B3-4B04-AEDB-7007CD16DABE}" type="presParOf" srcId="{E589DAF7-0364-47E0-B336-841273BF3413}" destId="{E90FF5CC-E683-4F63-A278-A436647AB089}" srcOrd="6" destOrd="0" presId="urn:microsoft.com/office/officeart/2005/8/layout/process5"/>
    <dgm:cxn modelId="{2512EBC5-B550-4603-A540-401D6F813D98}" type="presParOf" srcId="{E589DAF7-0364-47E0-B336-841273BF3413}" destId="{35A44A3D-CEAB-4DC1-BF19-5C58C6314225}" srcOrd="7" destOrd="0" presId="urn:microsoft.com/office/officeart/2005/8/layout/process5"/>
    <dgm:cxn modelId="{7EE7704F-11CD-4371-BB41-094BB30CF970}" type="presParOf" srcId="{35A44A3D-CEAB-4DC1-BF19-5C58C6314225}" destId="{FC4B2B7C-131D-42E9-919B-E67AE44247E8}" srcOrd="0" destOrd="0" presId="urn:microsoft.com/office/officeart/2005/8/layout/process5"/>
    <dgm:cxn modelId="{E55C65F5-61A1-42CB-8796-D9F096C6D557}" type="presParOf" srcId="{E589DAF7-0364-47E0-B336-841273BF3413}" destId="{AEF5BC04-56A6-4AE2-BC72-ADE010878149}" srcOrd="8" destOrd="0" presId="urn:microsoft.com/office/officeart/2005/8/layout/process5"/>
    <dgm:cxn modelId="{34F318A0-59E3-465F-895C-482DA02FA64A}" type="presParOf" srcId="{E589DAF7-0364-47E0-B336-841273BF3413}" destId="{273D6751-5DB6-4802-B79E-9985A64A2891}" srcOrd="9" destOrd="0" presId="urn:microsoft.com/office/officeart/2005/8/layout/process5"/>
    <dgm:cxn modelId="{AAB519F2-A47B-4864-A8ED-EC3B683F73C2}" type="presParOf" srcId="{273D6751-5DB6-4802-B79E-9985A64A2891}" destId="{EB8CE9CC-ABC1-472E-8696-DA5FE324F9CF}" srcOrd="0" destOrd="0" presId="urn:microsoft.com/office/officeart/2005/8/layout/process5"/>
    <dgm:cxn modelId="{582FB132-246C-44DB-BB54-44982E33411E}" type="presParOf" srcId="{E589DAF7-0364-47E0-B336-841273BF3413}" destId="{68F3E28D-3E68-4695-AA4F-9B405CC30398}" srcOrd="10" destOrd="0" presId="urn:microsoft.com/office/officeart/2005/8/layout/process5"/>
    <dgm:cxn modelId="{36C3BBDA-4B53-415C-BCA3-56205476DFA7}" type="presParOf" srcId="{E589DAF7-0364-47E0-B336-841273BF3413}" destId="{8A6A06DC-FAA9-4A1C-B5C4-CA52CC0672FD}" srcOrd="11" destOrd="0" presId="urn:microsoft.com/office/officeart/2005/8/layout/process5"/>
    <dgm:cxn modelId="{3B423BA5-9FC1-4F04-BB60-DABB2658E77C}" type="presParOf" srcId="{8A6A06DC-FAA9-4A1C-B5C4-CA52CC0672FD}" destId="{5344E85B-A186-4DA2-96C6-63E402027349}" srcOrd="0" destOrd="0" presId="urn:microsoft.com/office/officeart/2005/8/layout/process5"/>
    <dgm:cxn modelId="{AC7B3787-817F-487F-B312-621091EECB88}" type="presParOf" srcId="{E589DAF7-0364-47E0-B336-841273BF3413}" destId="{657AF1F3-F253-4D0D-AEB1-4B976FEF92A4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12CDC-F757-4980-AAA7-4F1B30682C7E}">
      <dsp:nvSpPr>
        <dsp:cNvPr id="0" name=""/>
        <dsp:cNvSpPr/>
      </dsp:nvSpPr>
      <dsp:spPr>
        <a:xfrm>
          <a:off x="7" y="226"/>
          <a:ext cx="8064895" cy="1480326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tx1"/>
              </a:solidFill>
            </a:rPr>
            <a:t>El Bienestar Laboral compromete el conjunto de programas y beneficios que se estructuran como solución a las necesidades del individuo, </a:t>
          </a:r>
          <a:endParaRPr lang="es-ES_tradnl" sz="2600" kern="1200" dirty="0">
            <a:solidFill>
              <a:schemeClr val="tx1"/>
            </a:solidFill>
          </a:endParaRPr>
        </a:p>
      </dsp:txBody>
      <dsp:txXfrm>
        <a:off x="740170" y="226"/>
        <a:ext cx="6584569" cy="1480326"/>
      </dsp:txXfrm>
    </dsp:sp>
    <dsp:sp modelId="{C503800D-979D-454F-BC07-0C2F4AB762F3}">
      <dsp:nvSpPr>
        <dsp:cNvPr id="0" name=""/>
        <dsp:cNvSpPr/>
      </dsp:nvSpPr>
      <dsp:spPr>
        <a:xfrm>
          <a:off x="7" y="1687798"/>
          <a:ext cx="8496928" cy="1480326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tx1"/>
              </a:solidFill>
            </a:rPr>
            <a:t>que influyen como elemento importante dentro de una comunidad funcional o empresa a la que se pertenece; reconociendo además que forma parte de un entorno social.</a:t>
          </a:r>
          <a:endParaRPr lang="es-ES_tradnl" sz="2600" kern="1200" dirty="0">
            <a:solidFill>
              <a:schemeClr val="tx1"/>
            </a:solidFill>
          </a:endParaRPr>
        </a:p>
      </dsp:txBody>
      <dsp:txXfrm>
        <a:off x="740170" y="1687798"/>
        <a:ext cx="7016602" cy="1480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98925-B9A4-4727-934C-8303B2F4551F}">
      <dsp:nvSpPr>
        <dsp:cNvPr id="0" name=""/>
        <dsp:cNvSpPr/>
      </dsp:nvSpPr>
      <dsp:spPr>
        <a:xfrm>
          <a:off x="976160" y="396"/>
          <a:ext cx="3908122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Lo que se busca en el bienestar social laboral es:</a:t>
          </a:r>
          <a:endParaRPr lang="es-ES_tradnl" sz="2500" kern="1200" dirty="0"/>
        </a:p>
      </dsp:txBody>
      <dsp:txXfrm>
        <a:off x="1001895" y="26131"/>
        <a:ext cx="3856652" cy="827182"/>
      </dsp:txXfrm>
    </dsp:sp>
    <dsp:sp modelId="{76399DA8-08D7-4E28-9101-769DAC2FDFD5}">
      <dsp:nvSpPr>
        <dsp:cNvPr id="0" name=""/>
        <dsp:cNvSpPr/>
      </dsp:nvSpPr>
      <dsp:spPr>
        <a:xfrm>
          <a:off x="1366972" y="879048"/>
          <a:ext cx="1127333" cy="554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48"/>
              </a:lnTo>
              <a:lnTo>
                <a:pt x="1127333" y="55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9FBD0-1B3C-4294-BA31-2BADFA010EFD}">
      <dsp:nvSpPr>
        <dsp:cNvPr id="0" name=""/>
        <dsp:cNvSpPr/>
      </dsp:nvSpPr>
      <dsp:spPr>
        <a:xfrm>
          <a:off x="2494306" y="994670"/>
          <a:ext cx="4450985" cy="878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Mediar los intereses de la empresa y de los trabajadores.</a:t>
          </a:r>
          <a:endParaRPr lang="es-ES_tradnl" sz="1800" kern="1200" dirty="0"/>
        </a:p>
      </dsp:txBody>
      <dsp:txXfrm>
        <a:off x="2520041" y="1020405"/>
        <a:ext cx="4399515" cy="827182"/>
      </dsp:txXfrm>
    </dsp:sp>
    <dsp:sp modelId="{B655BC8F-FA98-413D-B725-9BBC3BB6A8E3}">
      <dsp:nvSpPr>
        <dsp:cNvPr id="0" name=""/>
        <dsp:cNvSpPr/>
      </dsp:nvSpPr>
      <dsp:spPr>
        <a:xfrm>
          <a:off x="1366972" y="879048"/>
          <a:ext cx="1127333" cy="161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30"/>
              </a:lnTo>
              <a:lnTo>
                <a:pt x="1127333" y="1619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D657F-3796-44C7-9947-6805C152E2A0}">
      <dsp:nvSpPr>
        <dsp:cNvPr id="0" name=""/>
        <dsp:cNvSpPr/>
      </dsp:nvSpPr>
      <dsp:spPr>
        <a:xfrm>
          <a:off x="2494306" y="2059553"/>
          <a:ext cx="4450985" cy="878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Potenciar y capacitar a los trabajadores logrando su crecimiento tanto personal como laboral.</a:t>
          </a:r>
          <a:endParaRPr lang="es-ES_tradnl" sz="1800" kern="1200" dirty="0"/>
        </a:p>
      </dsp:txBody>
      <dsp:txXfrm>
        <a:off x="2520041" y="2085288"/>
        <a:ext cx="4399515" cy="827182"/>
      </dsp:txXfrm>
    </dsp:sp>
    <dsp:sp modelId="{031C705F-492F-4DED-B936-6CF94EB800C4}">
      <dsp:nvSpPr>
        <dsp:cNvPr id="0" name=""/>
        <dsp:cNvSpPr/>
      </dsp:nvSpPr>
      <dsp:spPr>
        <a:xfrm>
          <a:off x="1366972" y="879048"/>
          <a:ext cx="1150951" cy="3030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978"/>
              </a:lnTo>
              <a:lnTo>
                <a:pt x="1150951" y="3030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071F2-0DCE-456F-AB2E-C9A6905E1F88}">
      <dsp:nvSpPr>
        <dsp:cNvPr id="0" name=""/>
        <dsp:cNvSpPr/>
      </dsp:nvSpPr>
      <dsp:spPr>
        <a:xfrm>
          <a:off x="2517924" y="3295739"/>
          <a:ext cx="4826894" cy="1228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Desarrollar en el trabajador un mayor sentido de pertenecía, compromiso y motivación hacia la compañía o institución a la que pertenezca, labore o preste un servicio mejorando su calidad de vida, proyectado hacia su familia y entorno.</a:t>
          </a:r>
          <a:endParaRPr lang="es-CO" sz="1600" kern="1200" dirty="0"/>
        </a:p>
      </dsp:txBody>
      <dsp:txXfrm>
        <a:off x="2553908" y="3331723"/>
        <a:ext cx="4754926" cy="1156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96BF-4B0B-413C-8373-F3594F2A9B85}">
      <dsp:nvSpPr>
        <dsp:cNvPr id="0" name=""/>
        <dsp:cNvSpPr/>
      </dsp:nvSpPr>
      <dsp:spPr>
        <a:xfrm>
          <a:off x="0" y="440948"/>
          <a:ext cx="7632847" cy="119207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TIPOS DE BENEFICIOS </a:t>
          </a:r>
          <a:r>
            <a:rPr lang="es-CO" sz="4800" kern="1200" smtClean="0">
              <a:solidFill>
                <a:schemeClr val="tx1"/>
              </a:solidFill>
            </a:rPr>
            <a:t> </a:t>
          </a:r>
          <a:endParaRPr lang="es-CO" sz="4800" kern="1200" dirty="0">
            <a:solidFill>
              <a:schemeClr val="tx1"/>
            </a:solidFill>
          </a:endParaRPr>
        </a:p>
      </dsp:txBody>
      <dsp:txXfrm>
        <a:off x="34915" y="475863"/>
        <a:ext cx="7563017" cy="1122246"/>
      </dsp:txXfrm>
    </dsp:sp>
    <dsp:sp modelId="{F412EC12-17BB-46FE-8B2B-41E2D16447FA}">
      <dsp:nvSpPr>
        <dsp:cNvPr id="0" name=""/>
        <dsp:cNvSpPr/>
      </dsp:nvSpPr>
      <dsp:spPr>
        <a:xfrm>
          <a:off x="0" y="1823876"/>
          <a:ext cx="1192076" cy="11920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5F222D-5D9D-498E-A5AF-1A53C7265620}">
      <dsp:nvSpPr>
        <dsp:cNvPr id="0" name=""/>
        <dsp:cNvSpPr/>
      </dsp:nvSpPr>
      <dsp:spPr>
        <a:xfrm>
          <a:off x="1263600" y="1823876"/>
          <a:ext cx="6369247" cy="1192076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 Monetarios o Remuneración Directa </a:t>
          </a:r>
          <a:endParaRPr lang="es-CO" sz="2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21803" y="1882079"/>
        <a:ext cx="6252841" cy="1075670"/>
      </dsp:txXfrm>
    </dsp:sp>
    <dsp:sp modelId="{BB30044F-8FC2-4D21-B810-8A6B284A7C32}">
      <dsp:nvSpPr>
        <dsp:cNvPr id="0" name=""/>
        <dsp:cNvSpPr/>
      </dsp:nvSpPr>
      <dsp:spPr>
        <a:xfrm>
          <a:off x="0" y="3159001"/>
          <a:ext cx="1192076" cy="11920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BA8EE-3EAE-4041-A4D6-D98D0172509F}">
      <dsp:nvSpPr>
        <dsp:cNvPr id="0" name=""/>
        <dsp:cNvSpPr/>
      </dsp:nvSpPr>
      <dsp:spPr>
        <a:xfrm>
          <a:off x="1263600" y="3159001"/>
          <a:ext cx="6369247" cy="1192076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 No Monetarios o Remuneración Indirecta  </a:t>
          </a:r>
          <a:endParaRPr lang="es-CO" sz="2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21803" y="3217204"/>
        <a:ext cx="6252841" cy="1075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FE6CC-2029-476B-99DA-AE7B2D63D1EE}">
      <dsp:nvSpPr>
        <dsp:cNvPr id="0" name=""/>
        <dsp:cNvSpPr/>
      </dsp:nvSpPr>
      <dsp:spPr>
        <a:xfrm>
          <a:off x="3841" y="0"/>
          <a:ext cx="7860181" cy="193899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tx1"/>
              </a:solidFill>
            </a:rPr>
            <a:t>Fomentar espacios diferentes como concursos, celebraciones de día especiales: día del Padre, Madre, Familia, Amor y Amistad, Concursos de Disfraces, Navidad, Año nuevo, obras de teatro, salidas a parques recreativos y temáticos, caminatas ecológicas.</a:t>
          </a:r>
          <a:endParaRPr lang="es-ES_tradnl" sz="2400" kern="1200" dirty="0">
            <a:solidFill>
              <a:schemeClr val="tx1"/>
            </a:solidFill>
          </a:endParaRPr>
        </a:p>
      </dsp:txBody>
      <dsp:txXfrm>
        <a:off x="60632" y="56791"/>
        <a:ext cx="7746599" cy="1825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97FEE-1BC4-4EBA-B216-E58D373AAD2E}">
      <dsp:nvSpPr>
        <dsp:cNvPr id="0" name=""/>
        <dsp:cNvSpPr/>
      </dsp:nvSpPr>
      <dsp:spPr>
        <a:xfrm>
          <a:off x="504056" y="0"/>
          <a:ext cx="6859752" cy="830997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tx1"/>
              </a:solidFill>
            </a:rPr>
            <a:t>Convenios con entidades Bancarias con tasas preferenciales más bajas y con descuentos por nómina.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544622" y="40566"/>
        <a:ext cx="6778620" cy="749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7EB4F-D14B-41D0-BC0B-0FF109459B4C}">
      <dsp:nvSpPr>
        <dsp:cNvPr id="0" name=""/>
        <dsp:cNvSpPr/>
      </dsp:nvSpPr>
      <dsp:spPr>
        <a:xfrm>
          <a:off x="0" y="7656"/>
          <a:ext cx="7867865" cy="10003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chemeClr val="tx1"/>
              </a:solidFill>
            </a:rPr>
            <a:t>En el momento donde en la empresa se genere una vacante hacer primero concursos internos, antes de buscar recurso humano al exterior de la compañía.</a:t>
          </a:r>
          <a:endParaRPr lang="es-CO" sz="1900" kern="1200" dirty="0">
            <a:solidFill>
              <a:schemeClr val="tx1"/>
            </a:solidFill>
          </a:endParaRPr>
        </a:p>
      </dsp:txBody>
      <dsp:txXfrm>
        <a:off x="48833" y="56489"/>
        <a:ext cx="7770199" cy="902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3403C-CC3C-42F3-86F8-E02A707E2FFD}">
      <dsp:nvSpPr>
        <dsp:cNvPr id="0" name=""/>
        <dsp:cNvSpPr/>
      </dsp:nvSpPr>
      <dsp:spPr>
        <a:xfrm>
          <a:off x="590089" y="0"/>
          <a:ext cx="6687685" cy="381642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3849-BAA6-45DB-A281-711C59D9A077}">
      <dsp:nvSpPr>
        <dsp:cNvPr id="0" name=""/>
        <dsp:cNvSpPr/>
      </dsp:nvSpPr>
      <dsp:spPr>
        <a:xfrm>
          <a:off x="172109" y="1144927"/>
          <a:ext cx="7523645" cy="152656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No solo a nivel de producto interno, debe ser a nivel personal como coaching, manejo financiero personal y/ familiar, de superación personal. Es la forma que los líderes de la empresa idean formas didácticas y divertidas para transformar las capacitaciones con mejores y eficaces resultados tanto para el colaborador como para la empresa.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46630" y="1219448"/>
        <a:ext cx="7374603" cy="13775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D2CC-B455-4903-9263-AB30143F144C}">
      <dsp:nvSpPr>
        <dsp:cNvPr id="0" name=""/>
        <dsp:cNvSpPr/>
      </dsp:nvSpPr>
      <dsp:spPr>
        <a:xfrm rot="16200000">
          <a:off x="961681" y="1748987"/>
          <a:ext cx="3703514" cy="226324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Para la Organización </a:t>
          </a:r>
          <a:endParaRPr lang="es-CO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Eleva la moral de los empleados.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Reduce la rotación y el ausentismo.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Eleva la lealtad del empleado hacia la Empresa.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Aumenta el bienestar del empleado.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Facilita el reclutamiento y la retención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del personal.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Aumenta la productividad y disminuye. el costo unitario del trabajo.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Demuestra las directrices y los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propósitos de la empresa hacia los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Empleados.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Reduce las molestias y quejas.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Promueve las relaciones publicas con la comunidad.</a:t>
          </a:r>
          <a:endParaRPr lang="es-CO" sz="1050" kern="1200" dirty="0"/>
        </a:p>
      </dsp:txBody>
      <dsp:txXfrm rot="5400000">
        <a:off x="1792320" y="1139352"/>
        <a:ext cx="2152738" cy="3482510"/>
      </dsp:txXfrm>
    </dsp:sp>
    <dsp:sp modelId="{AE2BF983-4154-493B-9A7E-7B950712A996}">
      <dsp:nvSpPr>
        <dsp:cNvPr id="0" name=""/>
        <dsp:cNvSpPr/>
      </dsp:nvSpPr>
      <dsp:spPr>
        <a:xfrm rot="5400000">
          <a:off x="3327691" y="1748987"/>
          <a:ext cx="3703514" cy="226324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Para el Empleado </a:t>
          </a:r>
          <a:endParaRPr lang="es-CO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Ofrece ventajas no disponibles en dinero.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Ofrece asistencia disponible para la solución de problemas personales.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Aumenta la satisfacción en el trabajo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Contribuye al desarrollo personal y al bienestar individual.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Ofrece medios de mejor. relacionamiento social entre los empleados.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Reduce los sentimientos de inseguridad.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Ofrece oportunidades adicionales de asegurar estatus social.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Ofrece compensación extra.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Mejora las relaciones con la empresa.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Reduce las causas de insatisfacción.</a:t>
          </a:r>
          <a:endParaRPr lang="es-CO" sz="1050" kern="1200" dirty="0"/>
        </a:p>
      </dsp:txBody>
      <dsp:txXfrm rot="-5400000">
        <a:off x="4047828" y="1139352"/>
        <a:ext cx="2152738" cy="3482510"/>
      </dsp:txXfrm>
    </dsp:sp>
    <dsp:sp modelId="{A2AC5A07-9D52-4D3D-BACD-18885D53255D}">
      <dsp:nvSpPr>
        <dsp:cNvPr id="0" name=""/>
        <dsp:cNvSpPr/>
      </dsp:nvSpPr>
      <dsp:spPr>
        <a:xfrm>
          <a:off x="2813207" y="0"/>
          <a:ext cx="2366009" cy="23658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78D09-44D3-4786-AC1D-7537A1EBA420}">
      <dsp:nvSpPr>
        <dsp:cNvPr id="0" name=""/>
        <dsp:cNvSpPr/>
      </dsp:nvSpPr>
      <dsp:spPr>
        <a:xfrm rot="10800000">
          <a:off x="2813207" y="3394744"/>
          <a:ext cx="2366009" cy="23658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37BBD-B328-4FE2-A5C8-2D9BE85B05DF}">
      <dsp:nvSpPr>
        <dsp:cNvPr id="0" name=""/>
        <dsp:cNvSpPr/>
      </dsp:nvSpPr>
      <dsp:spPr>
        <a:xfrm>
          <a:off x="478527" y="1561"/>
          <a:ext cx="2139303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Acusación de paternalismo</a:t>
          </a:r>
          <a:endParaRPr lang="es-C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6735" y="29769"/>
        <a:ext cx="2082887" cy="906662"/>
      </dsp:txXfrm>
    </dsp:sp>
    <dsp:sp modelId="{32CEF9B1-9E68-4DFC-9E6B-3520A6EE1C07}">
      <dsp:nvSpPr>
        <dsp:cNvPr id="0" name=""/>
        <dsp:cNvSpPr/>
      </dsp:nvSpPr>
      <dsp:spPr>
        <a:xfrm>
          <a:off x="2759082" y="284064"/>
          <a:ext cx="340287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759082" y="363678"/>
        <a:ext cx="238201" cy="238844"/>
      </dsp:txXfrm>
    </dsp:sp>
    <dsp:sp modelId="{8864549E-83C5-4C0B-9323-B06E75C1EB44}">
      <dsp:nvSpPr>
        <dsp:cNvPr id="0" name=""/>
        <dsp:cNvSpPr/>
      </dsp:nvSpPr>
      <dsp:spPr>
        <a:xfrm>
          <a:off x="3259883" y="1561"/>
          <a:ext cx="1605131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23915"/>
                <a:satOff val="4160"/>
                <a:lumOff val="-784"/>
                <a:alphaOff val="0"/>
                <a:shade val="51000"/>
                <a:satMod val="130000"/>
              </a:schemeClr>
            </a:gs>
            <a:gs pos="80000">
              <a:schemeClr val="accent2">
                <a:hueOff val="-1423915"/>
                <a:satOff val="4160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2">
                <a:hueOff val="-1423915"/>
                <a:satOff val="4160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Costos excesivamente elevados 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3288091" y="29769"/>
        <a:ext cx="1548715" cy="906662"/>
      </dsp:txXfrm>
    </dsp:sp>
    <dsp:sp modelId="{E8064D83-0834-4C21-A648-2BD8B477F68F}">
      <dsp:nvSpPr>
        <dsp:cNvPr id="0" name=""/>
        <dsp:cNvSpPr/>
      </dsp:nvSpPr>
      <dsp:spPr>
        <a:xfrm rot="163188">
          <a:off x="5111207" y="348008"/>
          <a:ext cx="594577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08697"/>
                <a:satOff val="4992"/>
                <a:lumOff val="-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708697"/>
                <a:satOff val="4992"/>
                <a:lumOff val="-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708697"/>
                <a:satOff val="4992"/>
                <a:lumOff val="-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5111274" y="424789"/>
        <a:ext cx="475155" cy="238844"/>
      </dsp:txXfrm>
    </dsp:sp>
    <dsp:sp modelId="{2A0EDB96-2A11-41A2-B060-4E6AA512084A}">
      <dsp:nvSpPr>
        <dsp:cNvPr id="0" name=""/>
        <dsp:cNvSpPr/>
      </dsp:nvSpPr>
      <dsp:spPr>
        <a:xfrm>
          <a:off x="5985594" y="144019"/>
          <a:ext cx="2151309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847829"/>
                <a:satOff val="8321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2">
                <a:hueOff val="-2847829"/>
                <a:satOff val="8321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2">
                <a:hueOff val="-2847829"/>
                <a:satOff val="8321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Pérdida de vitalidad cuando se torna hábito 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6013802" y="172227"/>
        <a:ext cx="2094893" cy="906662"/>
      </dsp:txXfrm>
    </dsp:sp>
    <dsp:sp modelId="{E7AB820C-342C-4A53-A066-F84B25D6F1FA}">
      <dsp:nvSpPr>
        <dsp:cNvPr id="0" name=""/>
        <dsp:cNvSpPr/>
      </dsp:nvSpPr>
      <dsp:spPr>
        <a:xfrm rot="5304249">
          <a:off x="6936519" y="1174369"/>
          <a:ext cx="291128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417395"/>
                <a:satOff val="9985"/>
                <a:lumOff val="-1882"/>
                <a:alphaOff val="0"/>
                <a:shade val="51000"/>
                <a:satMod val="130000"/>
              </a:schemeClr>
            </a:gs>
            <a:gs pos="80000">
              <a:schemeClr val="accent2">
                <a:hueOff val="-3417395"/>
                <a:satOff val="9985"/>
                <a:lumOff val="-1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3417395"/>
                <a:satOff val="9985"/>
                <a:lumOff val="-1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-5400000">
        <a:off x="6961445" y="1227858"/>
        <a:ext cx="238844" cy="203790"/>
      </dsp:txXfrm>
    </dsp:sp>
    <dsp:sp modelId="{E90FF5CC-E683-4F63-A278-A436647AB089}">
      <dsp:nvSpPr>
        <dsp:cNvPr id="0" name=""/>
        <dsp:cNvSpPr/>
      </dsp:nvSpPr>
      <dsp:spPr>
        <a:xfrm>
          <a:off x="6156792" y="1656185"/>
          <a:ext cx="1893172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2">
                <a:hueOff val="-4271743"/>
                <a:satOff val="1248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Mantiene a los trabajadores menos productivos 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6185000" y="1684393"/>
        <a:ext cx="1836756" cy="906662"/>
      </dsp:txXfrm>
    </dsp:sp>
    <dsp:sp modelId="{35A44A3D-CEAB-4DC1-BF19-5C58C6314225}">
      <dsp:nvSpPr>
        <dsp:cNvPr id="0" name=""/>
        <dsp:cNvSpPr/>
      </dsp:nvSpPr>
      <dsp:spPr>
        <a:xfrm rot="10857624">
          <a:off x="5381523" y="1914415"/>
          <a:ext cx="547906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126093"/>
                <a:satOff val="14977"/>
                <a:lumOff val="-2824"/>
                <a:alphaOff val="0"/>
                <a:shade val="51000"/>
                <a:satMod val="130000"/>
              </a:schemeClr>
            </a:gs>
            <a:gs pos="80000">
              <a:schemeClr val="accent2">
                <a:hueOff val="-5126093"/>
                <a:satOff val="14977"/>
                <a:lumOff val="-2824"/>
                <a:alphaOff val="0"/>
                <a:shade val="93000"/>
                <a:satMod val="130000"/>
              </a:schemeClr>
            </a:gs>
            <a:gs pos="100000">
              <a:schemeClr val="accent2">
                <a:hueOff val="-5126093"/>
                <a:satOff val="14977"/>
                <a:lumOff val="-2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5500937" y="1995030"/>
        <a:ext cx="428484" cy="238844"/>
      </dsp:txXfrm>
    </dsp:sp>
    <dsp:sp modelId="{AEF5BC04-56A6-4AE2-BC72-ADE010878149}">
      <dsp:nvSpPr>
        <dsp:cNvPr id="0" name=""/>
        <dsp:cNvSpPr/>
      </dsp:nvSpPr>
      <dsp:spPr>
        <a:xfrm>
          <a:off x="3178920" y="1606692"/>
          <a:ext cx="1944231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695658"/>
                <a:satOff val="16641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2">
                <a:hueOff val="-5695658"/>
                <a:satOff val="16641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5658"/>
                <a:satOff val="16641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Negligencia en cuanto a otras funciones de personal 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3207128" y="1634900"/>
        <a:ext cx="1887815" cy="906662"/>
      </dsp:txXfrm>
    </dsp:sp>
    <dsp:sp modelId="{273D6751-5DB6-4802-B79E-9985A64A2891}">
      <dsp:nvSpPr>
        <dsp:cNvPr id="0" name=""/>
        <dsp:cNvSpPr/>
      </dsp:nvSpPr>
      <dsp:spPr>
        <a:xfrm rot="10800000">
          <a:off x="2697380" y="1889195"/>
          <a:ext cx="340287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834790"/>
                <a:satOff val="19970"/>
                <a:lumOff val="-3765"/>
                <a:alphaOff val="0"/>
                <a:shade val="51000"/>
                <a:satMod val="130000"/>
              </a:schemeClr>
            </a:gs>
            <a:gs pos="80000">
              <a:schemeClr val="accent2">
                <a:hueOff val="-6834790"/>
                <a:satOff val="19970"/>
                <a:lumOff val="-3765"/>
                <a:alphaOff val="0"/>
                <a:shade val="93000"/>
                <a:satMod val="130000"/>
              </a:schemeClr>
            </a:gs>
            <a:gs pos="100000">
              <a:schemeClr val="accent2">
                <a:hueOff val="-6834790"/>
                <a:satOff val="19970"/>
                <a:lumOff val="-3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2799466" y="1968809"/>
        <a:ext cx="238201" cy="238844"/>
      </dsp:txXfrm>
    </dsp:sp>
    <dsp:sp modelId="{68F3E28D-3E68-4695-AA4F-9B405CC30398}">
      <dsp:nvSpPr>
        <dsp:cNvPr id="0" name=""/>
        <dsp:cNvSpPr/>
      </dsp:nvSpPr>
      <dsp:spPr>
        <a:xfrm>
          <a:off x="529586" y="1606692"/>
          <a:ext cx="2007281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119572"/>
                <a:satOff val="20802"/>
                <a:lumOff val="-3922"/>
                <a:alphaOff val="0"/>
                <a:shade val="51000"/>
                <a:satMod val="130000"/>
              </a:schemeClr>
            </a:gs>
            <a:gs pos="80000">
              <a:schemeClr val="accent2">
                <a:hueOff val="-7119572"/>
                <a:satOff val="20802"/>
                <a:lumOff val="-3922"/>
                <a:alphaOff val="0"/>
                <a:shade val="93000"/>
                <a:satMod val="130000"/>
              </a:schemeClr>
            </a:gs>
            <a:gs pos="100000">
              <a:schemeClr val="accent2">
                <a:hueOff val="-7119572"/>
                <a:satOff val="20802"/>
                <a:lumOff val="-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Nuevas fuentes de quejas y reclamos 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557794" y="1634900"/>
        <a:ext cx="1950865" cy="906662"/>
      </dsp:txXfrm>
    </dsp:sp>
    <dsp:sp modelId="{8A6A06DC-FAA9-4A1C-B5C4-CA52CC0672FD}">
      <dsp:nvSpPr>
        <dsp:cNvPr id="0" name=""/>
        <dsp:cNvSpPr/>
      </dsp:nvSpPr>
      <dsp:spPr>
        <a:xfrm rot="5127666">
          <a:off x="1425495" y="2682130"/>
          <a:ext cx="341358" cy="39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2">
                <a:hueOff val="-8543487"/>
                <a:satOff val="24962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-5400000">
        <a:off x="1472699" y="2710648"/>
        <a:ext cx="238844" cy="238951"/>
      </dsp:txXfrm>
    </dsp:sp>
    <dsp:sp modelId="{657AF1F3-F253-4D0D-AEB1-4B976FEF92A4}">
      <dsp:nvSpPr>
        <dsp:cNvPr id="0" name=""/>
        <dsp:cNvSpPr/>
      </dsp:nvSpPr>
      <dsp:spPr>
        <a:xfrm>
          <a:off x="529586" y="3211824"/>
          <a:ext cx="2262127" cy="96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2">
                <a:hueOff val="-8543487"/>
                <a:satOff val="24962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Relaciones cuestionables entre motivación y productividad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557794" y="3240032"/>
        <a:ext cx="2205711" cy="90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216A2-8F99-4B12-88E2-87EC1F1063DD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FC55-2F8C-4086-B4C2-1D0C73E6C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75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latin typeface="Arial" pitchFamily="34" charset="0"/>
                <a:cs typeface="Arial" pitchFamily="34" charset="0"/>
              </a:rPr>
              <a:t>si hay costo este es descontado por nómina es varias quincenas para comodidad del colaborador y cubrimiento para su familia, bajo este mismo esquema un programa de salud visual, salud auditiva, entre otras.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FC55-2F8C-4086-B4C2-1D0C73E6C0D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68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87DA-81D6-4218-BACB-01295DD373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A1363-CE06-4EEC-BBCD-79908037B1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EE60-20F0-4923-B004-AB2569252D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9A33-7413-406B-BF50-1499A102C9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F16D-132B-4026-BD54-EC513294B6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D32F-93CD-45F1-BF41-2E9D155BED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AD0D9-BB63-4664-A8BE-8AC6791831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C5A5-4558-4497-B164-EE82254D1F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82410-1122-440D-960F-6A5CD2D967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1A55-9F44-46A1-A357-93814C0F74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06C85-E190-4A29-9BEB-E93A1EF6AA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9D8523-43AF-4B31-96C8-BC68F79383B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552" y="1268760"/>
            <a:ext cx="8136904" cy="544513"/>
          </a:xfrm>
          <a:noFill/>
          <a:ln/>
        </p:spPr>
        <p:txBody>
          <a:bodyPr/>
          <a:lstStyle/>
          <a:p>
            <a:r>
              <a:rPr lang="es-UY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BIENESTAR DEL PERSONAL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1907704" y="3068960"/>
            <a:ext cx="50403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UY" sz="2000" b="1" dirty="0" smtClean="0">
                <a:solidFill>
                  <a:srgbClr val="006600"/>
                </a:solidFill>
              </a:rPr>
              <a:t>Profesora: Verónica Rojas Herrera</a:t>
            </a:r>
            <a:endParaRPr lang="es-E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755576" y="1700808"/>
            <a:ext cx="7867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Arial" pitchFamily="34" charset="0"/>
                <a:cs typeface="Arial" pitchFamily="34" charset="0"/>
              </a:rPr>
              <a:t>Campañas de vacunación para enfermedades comunes y/o de temporada en su mismo sitio de trabajo, con preferencia sin costo, 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467544" y="548681"/>
            <a:ext cx="820444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PROGRAMAS / CAMPAÑA DE SALUD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36505576"/>
              </p:ext>
            </p:extLst>
          </p:nvPr>
        </p:nvGraphicFramePr>
        <p:xfrm>
          <a:off x="683568" y="1916832"/>
          <a:ext cx="786786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3 Título"/>
          <p:cNvSpPr txBox="1">
            <a:spLocks/>
          </p:cNvSpPr>
          <p:nvPr/>
        </p:nvSpPr>
        <p:spPr bwMode="auto">
          <a:xfrm>
            <a:off x="467544" y="476673"/>
            <a:ext cx="820444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CONCURSOS INTERNOS</a:t>
            </a:r>
          </a:p>
        </p:txBody>
      </p:sp>
      <p:pic>
        <p:nvPicPr>
          <p:cNvPr id="77826" name="Picture 2" descr="http://www.isslapampa.gov.ar/files/img_noticias/2011/CONCURSOS_INTERNOS/0811-iss-concursos-intern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4859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755576" y="1628800"/>
            <a:ext cx="7867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Incluye varios deportes con premiación asumida por la empresa.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467544" y="404664"/>
            <a:ext cx="8204448" cy="9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TORNEOS DEPORTIVOS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1256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31625648"/>
              </p:ext>
            </p:extLst>
          </p:nvPr>
        </p:nvGraphicFramePr>
        <p:xfrm>
          <a:off x="683568" y="1124744"/>
          <a:ext cx="786786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3 Título"/>
          <p:cNvSpPr txBox="1">
            <a:spLocks/>
          </p:cNvSpPr>
          <p:nvPr/>
        </p:nvSpPr>
        <p:spPr bwMode="auto">
          <a:xfrm>
            <a:off x="539552" y="476673"/>
            <a:ext cx="82044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CAPACITACIÓN</a:t>
            </a:r>
            <a:endParaRPr lang="es-E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4411098" cy="158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48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http://angelvargasonline.com/wp-content/uploads/2010/10/escribie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14449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088232" cy="130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611560" y="1844824"/>
            <a:ext cx="78678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O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	Investigación</a:t>
            </a:r>
          </a:p>
          <a:p>
            <a:pPr lvl="0" algn="just"/>
            <a:r>
              <a:rPr lang="es-CO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	Confrontación </a:t>
            </a:r>
          </a:p>
          <a:p>
            <a:pPr lvl="0" algn="just"/>
            <a:r>
              <a:rPr lang="es-CO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	Programación</a:t>
            </a:r>
          </a:p>
          <a:p>
            <a:pPr lvl="0" algn="just"/>
            <a:r>
              <a:rPr lang="es-CO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Ejecución del programa</a:t>
            </a:r>
          </a:p>
          <a:p>
            <a:pPr lvl="0" algn="just"/>
            <a:r>
              <a:rPr lang="es-CO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	Control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539552" y="404664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2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ETAPAS EN LA IMPLEMENTACION DE UN PROGRAMA DE BENEFICIOS LABORALES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338804" cy="10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1259632" y="4293096"/>
            <a:ext cx="64807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derecha"/>
          <p:cNvSpPr/>
          <p:nvPr/>
        </p:nvSpPr>
        <p:spPr>
          <a:xfrm rot="1636427">
            <a:off x="3635896" y="4581128"/>
            <a:ext cx="64807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1786425" cy="95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5580112" y="5301208"/>
            <a:ext cx="64807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1247721" cy="132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derecha"/>
          <p:cNvSpPr/>
          <p:nvPr/>
        </p:nvSpPr>
        <p:spPr>
          <a:xfrm rot="16200000">
            <a:off x="7128284" y="4329100"/>
            <a:ext cx="64807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3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 autoUpdateAnimBg="0"/>
      <p:bldP spid="2" grpId="0" animBg="1"/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 txBox="1">
            <a:spLocks/>
          </p:cNvSpPr>
          <p:nvPr/>
        </p:nvSpPr>
        <p:spPr bwMode="auto">
          <a:xfrm>
            <a:off x="179512" y="260648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VENTAJAS </a:t>
            </a: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BIENESTAR LABORAL </a:t>
            </a:r>
            <a:endParaRPr lang="es-ES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54946166"/>
              </p:ext>
            </p:extLst>
          </p:nvPr>
        </p:nvGraphicFramePr>
        <p:xfrm>
          <a:off x="395536" y="1052736"/>
          <a:ext cx="7992888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712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 txBox="1">
            <a:spLocks/>
          </p:cNvSpPr>
          <p:nvPr/>
        </p:nvSpPr>
        <p:spPr bwMode="auto">
          <a:xfrm>
            <a:off x="251520" y="260648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DESVENTAJAS DEL BIENESTAR LABORAL </a:t>
            </a:r>
            <a:endParaRPr lang="es-ES" sz="2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76442349"/>
              </p:ext>
            </p:extLst>
          </p:nvPr>
        </p:nvGraphicFramePr>
        <p:xfrm>
          <a:off x="539552" y="1772816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9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196752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Bodoni MT Black" panose="02070A03080606020203" pitchFamily="18" charset="0"/>
              </a:rPr>
              <a:t>«Un </a:t>
            </a:r>
            <a:r>
              <a:rPr lang="es-CO" sz="3600" dirty="0">
                <a:latin typeface="Bodoni MT Black" panose="02070A03080606020203" pitchFamily="18" charset="0"/>
              </a:rPr>
              <a:t>Jefe no es solo el que da las ordenes, sino el que siempre se preocupa por el bienestar de los que le </a:t>
            </a:r>
            <a:r>
              <a:rPr lang="es-CO" sz="3600" dirty="0" smtClean="0">
                <a:latin typeface="Bodoni MT Black" panose="02070A03080606020203" pitchFamily="18" charset="0"/>
              </a:rPr>
              <a:t>sirven». </a:t>
            </a:r>
            <a:endParaRPr lang="es-CO" sz="3600" dirty="0">
              <a:latin typeface="Bodoni MT Black" panose="02070A03080606020203" pitchFamily="18" charset="0"/>
            </a:endParaRPr>
          </a:p>
          <a:p>
            <a:pPr algn="ctr"/>
            <a:endParaRPr lang="es-CO" sz="3600" dirty="0" smtClean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81273463"/>
              </p:ext>
            </p:extLst>
          </p:nvPr>
        </p:nvGraphicFramePr>
        <p:xfrm>
          <a:off x="395536" y="1412776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476672"/>
            <a:ext cx="4164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s-E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39051"/>
            <a:ext cx="4296299" cy="139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 txBox="1">
            <a:spLocks/>
          </p:cNvSpPr>
          <p:nvPr/>
        </p:nvSpPr>
        <p:spPr bwMode="auto">
          <a:xfrm>
            <a:off x="395536" y="476673"/>
            <a:ext cx="82044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DEL BIENESTAR LABORAL 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77630928"/>
              </p:ext>
            </p:extLst>
          </p:nvPr>
        </p:nvGraphicFramePr>
        <p:xfrm>
          <a:off x="755576" y="1340768"/>
          <a:ext cx="756084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384518611"/>
              </p:ext>
            </p:extLst>
          </p:nvPr>
        </p:nvGraphicFramePr>
        <p:xfrm>
          <a:off x="827584" y="692696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325760" y="476672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BENEFICIOS NO MONETARIOS 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7584" y="1802681"/>
            <a:ext cx="75608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CO" sz="2400" dirty="0">
                <a:latin typeface="Arial" pitchFamily="34" charset="0"/>
                <a:cs typeface="Arial" pitchFamily="34" charset="0"/>
              </a:rPr>
              <a:t>La empresa debe incluir al núcleo familiar del colaborador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 smtClean="0"/>
              <a:t>Vivienda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 smtClean="0"/>
              <a:t>Educación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/>
              <a:t>Jornadas </a:t>
            </a:r>
            <a:r>
              <a:rPr lang="es-CO" sz="2400" dirty="0" smtClean="0"/>
              <a:t>recreativas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 smtClean="0"/>
              <a:t>Créditos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/>
              <a:t>Programas / Campaña de </a:t>
            </a:r>
            <a:r>
              <a:rPr lang="es-CO" sz="2400" dirty="0" smtClean="0"/>
              <a:t>Salud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/>
              <a:t>Concursos </a:t>
            </a:r>
            <a:r>
              <a:rPr lang="es-CO" sz="2400" dirty="0" smtClean="0"/>
              <a:t>Internos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/>
              <a:t>Torneos </a:t>
            </a:r>
            <a:r>
              <a:rPr lang="es-CO" sz="2400" dirty="0" smtClean="0"/>
              <a:t>Deportivos</a:t>
            </a:r>
          </a:p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400" dirty="0" smtClean="0"/>
              <a:t>Capacitación</a:t>
            </a:r>
            <a:endParaRPr lang="es-E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755576" y="2407337"/>
            <a:ext cx="7704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latin typeface="Arial" pitchFamily="34" charset="0"/>
                <a:cs typeface="Arial" pitchFamily="34" charset="0"/>
              </a:rPr>
              <a:t>Convenios con Entidades Bancaria, Cajas de Compensación y Empresas subsidiarias para la adquisición de Vivienda.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505780" y="1052736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VIVIENDA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376264" cy="265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774569" y="2378745"/>
            <a:ext cx="7704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latin typeface="Arial" pitchFamily="34" charset="0"/>
                <a:cs typeface="Arial" pitchFamily="34" charset="0"/>
              </a:rPr>
              <a:t>Convenios con Entidades educativas a nivel tecnológico y superior para el crecimiento de sus colaboradores y su núcleo familiar.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505780" y="1052736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EDUCACION </a:t>
            </a:r>
          </a:p>
        </p:txBody>
      </p:sp>
      <p:pic>
        <p:nvPicPr>
          <p:cNvPr id="73730" name="Picture 2" descr="http://amdchile.cl/wp-content/uploads/2011/04/capacitac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024336" cy="22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9398978"/>
              </p:ext>
            </p:extLst>
          </p:nvPr>
        </p:nvGraphicFramePr>
        <p:xfrm>
          <a:off x="611560" y="1484784"/>
          <a:ext cx="7867865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3 Título"/>
          <p:cNvSpPr txBox="1">
            <a:spLocks/>
          </p:cNvSpPr>
          <p:nvPr/>
        </p:nvSpPr>
        <p:spPr bwMode="auto">
          <a:xfrm>
            <a:off x="539552" y="332656"/>
            <a:ext cx="8204448" cy="132600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JORNADAS RECREATIVAS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8727" r="37446" b="28494"/>
          <a:stretch/>
        </p:blipFill>
        <p:spPr bwMode="auto">
          <a:xfrm>
            <a:off x="2267744" y="3645024"/>
            <a:ext cx="53285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16730081"/>
              </p:ext>
            </p:extLst>
          </p:nvPr>
        </p:nvGraphicFramePr>
        <p:xfrm>
          <a:off x="683568" y="1916832"/>
          <a:ext cx="7867865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3 Título"/>
          <p:cNvSpPr txBox="1">
            <a:spLocks/>
          </p:cNvSpPr>
          <p:nvPr/>
        </p:nvSpPr>
        <p:spPr bwMode="auto">
          <a:xfrm>
            <a:off x="539552" y="620688"/>
            <a:ext cx="8204448" cy="1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CRÉDITOS</a:t>
            </a:r>
          </a:p>
        </p:txBody>
      </p:sp>
      <p:pic>
        <p:nvPicPr>
          <p:cNvPr id="75778" name="Picture 2" descr="http://www.todorentabilidad.com/wp-content/uploads/2008/09/foto-credi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695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10580</TotalTime>
  <Words>691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Diseño predeterminado</vt:lpstr>
      <vt:lpstr>BIENESTAR DEL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Luffi</cp:lastModifiedBy>
  <cp:revision>740</cp:revision>
  <dcterms:created xsi:type="dcterms:W3CDTF">2010-05-23T14:28:12Z</dcterms:created>
  <dcterms:modified xsi:type="dcterms:W3CDTF">2020-03-23T23:27:01Z</dcterms:modified>
</cp:coreProperties>
</file>