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1" r:id="rId3"/>
    <p:sldId id="260" r:id="rId4"/>
    <p:sldId id="259" r:id="rId5"/>
    <p:sldId id="271" r:id="rId6"/>
    <p:sldId id="257" r:id="rId7"/>
    <p:sldId id="265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90685-2180-4531-9F5E-419C4B20E5E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05F0-267E-4BF4-B85E-80DD08922B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66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05F0-267E-4BF4-B85E-80DD08922B99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04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36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5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83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30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10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65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31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91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6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2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15C2-F713-4592-8DDE-5D9696994678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7593-2330-455E-850E-691A13FDF3F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83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cWgHrVf2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5"/>
            <a:ext cx="8229600" cy="547845"/>
          </a:xfrm>
        </p:spPr>
        <p:txBody>
          <a:bodyPr>
            <a:normAutofit fontScale="90000"/>
          </a:bodyPr>
          <a:lstStyle/>
          <a:p>
            <a:pPr algn="l"/>
            <a:r>
              <a:rPr lang="es-CL" sz="3200" b="1" dirty="0" smtClean="0"/>
              <a:t>PORQUE NO QUEREMOS MÁS DE ESTO…</a:t>
            </a:r>
            <a:endParaRPr lang="es-CL" sz="3200" b="1" dirty="0"/>
          </a:p>
        </p:txBody>
      </p:sp>
      <p:pic>
        <p:nvPicPr>
          <p:cNvPr id="1026" name="Picture 2" descr="C:\Users\valita\Desktop\2014\RECUPERADO\LICEO\2011\PRIMER SEMESTRE\1º NIVEL\3º\continen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665" y="2892662"/>
            <a:ext cx="312249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nocereisdeverdad.org/pic/6269_17_507c18ac94b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1" y="681258"/>
            <a:ext cx="2961101" cy="223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1588" y="3016119"/>
            <a:ext cx="297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Genocidio armenio.</a:t>
            </a:r>
            <a:endParaRPr lang="es-CL" sz="1200" dirty="0"/>
          </a:p>
        </p:txBody>
      </p:sp>
      <p:pic>
        <p:nvPicPr>
          <p:cNvPr id="1030" name="Picture 6" descr="https://encrypted-tbn0.gstatic.com/images?q=tbn:ANd9GcQOHsl6QglcInZm-MTt8NBQupVrIDEougJk4W1Cey6rrzGuhuU3F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23" y="4208768"/>
            <a:ext cx="3002730" cy="21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71588" y="6447819"/>
            <a:ext cx="297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Genocidio judío.</a:t>
            </a:r>
            <a:endParaRPr lang="es-CL" sz="1200" dirty="0"/>
          </a:p>
        </p:txBody>
      </p:sp>
      <p:sp>
        <p:nvSpPr>
          <p:cNvPr id="5" name="AutoShape 8" descr="data:image/jpeg;base64,/9j/4AAQSkZJRgABAQAAAQABAAD/2wCEAAkGBxQTEhUUExQWFhQWGBwaGRgXGRwfGhscIBgaGh0YGh8cICggHBolHBwcITEhJSksLi4uHR8zODMsNygtLisBCgoKBQUFDgUFDisZExkrKysrKysrKysrKysrKysrKysrKysrKysrKysrKysrKysrKysrKysrKysrKysrKysrK//AABEIALcBEwMBIgACEQEDEQH/xAAcAAACAwEBAQEAAAAAAAAAAAAFBgMEBwACAQj/xABOEAABAgMFBAUIBgYGCgMAAAABAhEAAyEEBRIxQQZRYXETIjKBkSNCcqGxssHwBxRSwtHhJDNic4KzFVNjkqLxJTRDRIOTo8PS4jVU0//EABQBAQAAAAAAAAAAAAAAAAAAAAD/xAAUEQEAAAAAAAAAAAAAAAAAAAAA/9oADAMBAAIRAxEAPwB3TL6OzWaWKDAgepML9umhU+WDV1JbxJrBe/52D6unQJB8Ek/CFuTNKrTL3OH7kfiYB5sKz1iz1OUW+lDcYH3TN6nNz4kxcnMfn1wHmczQFvK0FCSpNcIKiDqBoO6J7YsgFj8YV7ftLLlLImqAAQXOeZA+RAUdprQ9qBFRhQzF/tKj3dU0+Spoo58R64WrvvDp1Be5KRR/MlN4uIZrrzl+gfjAEbKo4BSpmPmMsRPjF5U+k0sRkPUNx4xUsvYl8VfdMWRkv94n7kBQ2ttSTZbTUdhY8ED8YxBQDxsm2g/RLR6KvuRjJEB2HKGzZeUMJ5K9n5wsmXlDZs0nqZaK9ifnxgHu619vgZf3YY5Kg/8AGPdELFg87itA92DspVf+J9yAvSEhx4j/ABQk/SQryZcZfiNYdLE9Kjs/iYTvpLR5KurZc0wAO5F07j/MT+EPdkVn6S/ZCBcgzB3Ef9SHizLYHmv3YCDbNZFlmkFiAKj0pcLmzMwFjvUD/iG6Du2ReyzQDU4d++XCpsucg+Sm9cBol2TKI5S/dVAvbWd5BD/1iPcMXLqHVTyR7qoG7bj9HQ/9Yj3DAW9ml0G5x76IL3oHkL9D7qYXdnJrBPMfzERUvrbOWha5CgyQkJUdSSkdkcIBhuaYli2hAbmoh+6L14rcI5kN/AoQt7I2nGlSgQoFiDwxmGG39lPpH3VQDZImCmIAnQfg8E5RBFD87oFynowB5/5Resa1EVA8YCylIgXtMWs0x9z+BEFAYF7UJeyzfRf1iASrmtbKAAgp9KRexJ/eo91cLF1qOMQwfSar9AT+8R7qoDJlcvXHRGobnEdAaPtspSZiCxZMo10cpUIBXPNBtKS5oDR/2RWCm2O2aLNajJmIUpIQkuGIqMiCIHXNaLPMmmZIWCnAp05KSdwG6AdLAp5aaaCLYLA1OXOKd2giWlmyHsj1Omq3eEBTvS04EkkPTT84ya+AifPWZhVhTLLB2qASP8o0XaCeCg9buMZdb5nlJtP9mqvcYCbZc9TdRfu/nD3YD2fQH3ozvZuYcJAzwrPqTDpYJzN+7TrwVAH7AepK5/dMXEntfvB7UwHu6a6ZDvmfdMXBPor96PaIAdtsofU59NCP8aRGOtGqbbzf0ObvP/6CMoAgLs5LMKZCj84ZdnSMHcfuwrWgV3UhhuQnBTdz1RAPt3K/mJ+7BGVPOJJ06RW7+rVAOxJU+f8AtBpwFYJIkqCkVHbXp+wqANXQt8D/AGXz4fnCv9KCiJYD0f7yYNXWopUl/Nln3UmAn0n0loJqMWXeIAHciOPz0tYcUSgyqn/aa8hCfcz79380w2pPVVym/CAq7VJP1ea1agV5phR2UzTWrj2+yHHadugmP9r4wl7Lzaj0viYDSLqT1U8ke4qA+3w/R5f71HuGC92ThhTUUCB/0zAjbdXkJevlE+4YCndtqEpGNRolj4TE/hChf9mExQUMBVMNVsUnLLCSQaN1qc6wSve0DD0YLYEkkbySw8A574h6RJANCEh3GlC/4+EA47H2US5QCS4CaPnqa1hjvIdVPpK91ULWxynQtP2VKHdhJEMt5Dqp9I5+iqAaUBwl0vTT/OLtnIGWL174py2wp62Gg3fGCSMTZg+MBIFfJeB20qv0ad6JggCdfnjAzan/AFWd6BgM5uub14YfpJV/o9Hpy/YqFGwTGUG3/GGf6Qy93I9OX8YDLcQjojUobo+QDftlcyp1rmFKrOp8I6OZRQZI85op7O3EZMxa1yig9GoAuFJrnhUCfXDhf2y8i0TVKIKVnzkqILs3KAErZ20WdZTKtRKfszE4geBaAbrv7AFcvnKJV11iKzzWSAqh1bKPq1g5sYBb2jT1DuesZPetrSmZOSXcpKQ28iNc2gHVYFvnjGaS7Ek2iZjYpIIU5ah9nOAH3MWRnUoXpQZD1iGizTDiAZ/JjWvz3wCs13lKlBKmQygkkKV1cQANBWgaGKxWZJJJmkOnCwlrcNupAEbvm/qdwcvEiZ5r+9f1x9s1lQCgiaS2by18OETpsP8Aayz1sXWJHtgF/bSefqq95V/3YzZC40jb2yTE2VaiHTiTVJBTWY+Y5iM2QTAXpxrXd890H9nuz3fFMLs8l6mkNVwIaWK5ge8IBtsOY/efAwWSuo9NfsVA+xJD8ekb1GCElFQ+qpn3oD4q1YJa1nISVE90sQF+k2cDLlgZkua5VHx9hiDby1mXYy2SwlBbUKSHhStt/qtSFFblQWkOwAw1ZOeYL0gDlzpJcO1E5Z/rT7IbJY8mT+zN96E645JcdYh8PvEw3ypfUIxHszNf24CDatDyFpDuZgGuqoV9mpGFgcwa56FYhwvhLYa/7ZH8wwp3RM66vTV70yAfLvHVH8P8swF22QOhR+8T7ioLWCd1Q3D+UYE7bK8lLH7f/bVAJW2VgThlzAhIUVqClDM/ZfeeqfVC5ZbKXZyANQSPn/OGvay1AS5aC5BUols2BX8VCBaD1SUnEMNSDk3xYwDf9Hc4nGC+Q9wiHq8yyU+kr3VRn30erdU6uQHrBjQLzVRPNXuKgGqzqOFDJeg1i7LKW7JHCsDUqASh1YaDXhBCWVN2geLfnASoIejg+2B21av0Wb6Bi+knge6Au2M9rJO9FvZAZjYZvXHOGvb2a92oP7aPvQiSZ1c9d0M+1dpe6ZTmpmD1FcBn55e2Ojkzufh+UdAb5MswKzSKNpsofM0MFVZmsQLS7wAiagjT1/lHxZduqQd7QQ6OIrVMwylKAdkk+p9YBavmSSnQ+MZftRKUkFSSpJKgOqc+Div+UOtt2oKk/qhl9r8oVrdLVOVi6VSBolLUy/B4BORZJqvNmnklUWZd0Tf6qeOSDDH/AEQrM2mdTV4nF1KB/wBZtGmo/D5rALiLBOB/3lPJC/gYnRabTLytM9PpCYB63hqkWVacrVaD/En/AMYO3VLXMUUfWZrs9cJ3b05VgM+k37alOkrkzwaFKwkkji4SYXpyhiUySkP2XJbg5r4xstuuK0H/AOrPT9mbKAP95L+yEbaXZidjC5dkUgntplqxo4FPnB60gFiYqtYc9nZBUgPQskD+/ClabMUrKVDAdcVO+sOWz16WeWkGZOCsn0yLjQ/LQDXZJRSQ4Z5h9hi9JWDherGZ7T+MB1bZ2KnXNFYszQ/3Yksu1NhLeVAqc1DXmBAD/pBINkPAAjuTCdMkBMpSQGHTp9cqWT64bttCi0WUiyzUTVAh0hScRSxBwsqprlCSi0lcokjCo2gOwYP0aQzHXq1gG6409ghvM9phukjqadleg+3CLcVo7P8Aw/F1Q1yLYMI9FfviAuXx5n79G77ZhSuKU5LaqUf5kMt4Tgoo/fJ9S1QB2d57/ZMgHKw2MhPz/VNALbmUcErdjPuKhrso+f8AhwvbfIJRJH9ofcVAZ7tTaGmSwKslTjeCtVPVFKyAALKCoJUCGOvH54xe2hu+bLUqcsAy8QAYh/OADcwYGi8EsernRweHLlANuwNJk39pKFeo/GH68F0TzV7hjN9gJU3pseE9GqWU4n1BSRR30jQbdM7A4q9wwDmhRCUsHoNYmSoNRBHBhFVRGFLqw03t3xZS7doHi35wEiFAaFPH4Qubb24Jsc1IZywIfJyKwxIfeCIVds7KE2W0L1Vh95IgMvRM0Y+qC201oUqw2ZJSwdRFc+soZaQHlD58IY9p7Mn+jLMvXG3cekMAkpUfk/lHR4Wa6HuMdAfopY6xjyTrEkwdaPhEBXIgdtAops80g1wkDvpBXDAPar/V193tEBl0+zh8svVrSJJVm8eZixNSDzixIlU5f5+MBXFjBajvxJ9sTiwp3DNsvmkXJEosKRYG5tTAUZd3JpQOeHKCez9jT0yqZDJhwiRElmblSLlxy/LKp5tedIAgqzUoSO/8YhXJW/aHeIL9HEKpVYDP/pGsZmSZZU4CV1KU4i5SWo4pSM/RYUaid3SR8Y17bGz+RSHbyg91UKsmzkNUeEAsSbtlmjWn/kIi6jZ+WRXpkj9qzD8RDVZUKenu8otWqUvDmKjdAJk7ZyUGK5iE6jHJmyx/eDpEFdq7GnobKmWuWqpWpYPVJKiVEEP5xOcP9ks3k0g1dI9kQ3ns3Z5w8pIQqlDhYjkRUVgMxulCEs81Dgpep81944wfs5QUt0yHYjXVT7oT/wCg5YJB6an9h/7RZkXFKOXS03yP/eAePqxKkKSpKwJqScJNBiUcjzgNs/NASO/3VxTuy4EIWmZiIAU58nNHcSlSh4x4k2yRJJlqmqJDvhSdxGbbjAaTZrSGfj/23gRtnMcSvTV7qoDWbaKzDOaqr+YR5uHdurHXteMmeEdHPSSlRJSQyiDRw+fKAo7arH1QDUzEt4zTCLYpOJYAzJAEOt++WlCWHxJWDVJanSOx/iEULJc2BaZiaFJDglRBb+GAfNmrElKEgaJA/wAKIKXhIYoY/a92B9wTaAEFJ0fXspp4QUt6g6OSvYIBqBIAYPQax6Skf1fqT+MRrUGDqw03xMnLtvxpAepTfZKfnhC/9ISmsUz+H3xB+W+in+eEK/0jzP0FXpI94QGUdJ3c4atpZr3VZP3nwmQmA15GG/alX+i7HxWfYuAUMUdHh+HjHQH6KmmpiNUelmpY7ohmGAoW280pUJaess6buZiG97KqZJUh04izB+ILRntrvqXKtc1cycA0xQp1lZkCgO6Kt8ba2WYpKkqtBKclBCW8CsGAtWuQQSk5g+ykWbLKpWucdMvGXaQmbLVicDE4wnEKFwcot2SVSsB6syGiSXypui2hDikSiVzA4CArpWQfZFq4pgKyRxGXox9mWEgAguOA8DHXDJCZihw/8awDClMeSjOPSI5TwC/teh5KfTHuqhYloYg8BDdtKkTBLlggKKnbgxDxVm3EUo7SSoaDMjlvgB0iVq1I9zFHXePbHqSpo+2kEJfRx7RAMllR1U8h7ImmCPEpYTKSpRYBIck8M482a1ImIxpIw6E0eAQ5llClqqak/OUdJsAfWLAOEqcNX18YtSFAkABzwgLuzFj6iq+dHzam6QuSqiHBBdSePMH1wQ2e7KqEHGc4s3qPJnu9ogM4RdDf1R7l/BcGruTZpICpiXU+gWpOTihJDwTwDNouXbZkrEwEOMQNfRaAqytrJByxZt+rP4R7O1kgZ4v+Wfwgwm7UDzR4R6/o9H2R4QAa0bZ2UMJhIByJQW9QcRDOtEqaZZkzErzoFBx2dM9IsX1cUqYA6AW4QKk7OoDoSAAG0U9a54m9UBoclYIHdEpljcIAbOrwykoywkipc555D2Qb6Yb4CWWgZtCh9JimsZybGj2w2yl0MJX0pzh9T5zEj1KgMqcO/wCNaQ1bTf8Ax1i5qPt/GE+XN7zDbtQf9H2EVrjPqgFYKagaOjyTHQH6Kn2cEu5HIxVmWQ/aV6vwgmREC4DM9pNk5cqYZktA8qSSogHCS+IAEMHFeFYUL6mSllEkJAIKeyBvzpqaDvjTtub2lokmWoOV0A3vubUZvpGeXFdLqT0KFKnEAqmrZkH9keNTWAvWRUqR5JRKCkgFOHJzlx+d8FrTNwKwpdYIBBANUmrj54QwS7klYB9YHSEDtkFx35x6/odGAJlLcJqk5kA5pcZjWAXpd5kUwrfdH21X8UIPUU+Qcax9mLQJmEmo0pvz9kS3zdmOWDLmlCmxAoanAjWAv3XtJKRKT0mas3FATv4Rcu60JUtaggpUkspOYqxCk70kChjMbztNslI61oxglkoWhDEZvVI0rDhsfNtCZAUSkhQfNRCCwIYZ4CGBA7JqMoBzTPG4+BgbtBfQkSsQYrUcKQaV4voBBKxTxMQFANvGoO7jz1DQr7fbOJtIkqUSCgry1GAkjn1c4BTnbRyzPVMnTJiJiWBHRktSgGElxrFS8b7WtYVIn41DzWUlXclTP3PHybdkuzjpSFdEouAQe0HpQNlAexIE20JXgdClMxy3P4l4DRJFvC2KhhWpILaKLdYAaKGbczwgheFmAQEhaSaHCO02ZYawq37c05C5cxMyYhgzAmpcYSHpv9UVly5lpnypiVDGhYTOCaNXtBvNUKcDzoB76RrymCzWZEhYCZsxKVqGgwggcKt4CE+3W62SZLKnBcoMnCoVxa4aBVHZ3hwv5KZBSuX18QOOToS2HED5pancDpCFabFPmFPSYQKAIDh+PMQDVc97CdLQlSCFhIOP7ehf9oU5xUuzaoy7QtSZM2YEkoZIArlrnV4t7O7ITJa5kzsYmCauCmvrffvjze08WOYS7qXUpQl+uaAmrORrwgD2yG1X1ibMlzCcQLgKSyhvSWoW3xevy/0GS8rrlSwkJDuWLk8qQr7KbNzPrBmzF9Gvo1AgM6cYoC+rV7hC7fd2zEMFqmLRKWUuaAs46oAzLPAaEu+04pcoyFoK2GIpIDn2vBa7pwSJqjQJLq5YQXjIbolTFzXkrmFuyCpQc1YCujExoN5pWqw2lMwEKIT2SxdgdWcUqIBmkX7JKUKUrB0isKAqhVX4x6tV8y5c1MpR66gVcgNT6/CMdkpVOmS5cmasscQStSinqh8KcTsss1N8e9prTNE5Exap4mLRoog9o9VkHqmpBB3UgNcl3hLnpCpSsQcilC4zDGPkntL7vZGVWf6zZ+imJnFpksLxTE4mWqi08GATU1MFLHftqlJlLnEJCipRVhUpKhQo7IUQ4enCAbbYRjB1o3gIze9L4miesBa2xq84tnpDPLvaZNs82epSQtOLCEgjEwoQCAc6ZaRTu+fLtUxEudZ0slBPSJUASf2iAM2IqTAOP0eWpSrO6lEkqVmSaBhrFD6UpKRZUMkB5oHdgXAnZa/FylypAThRiViGFNM/OCnpyi79Kloezyqj9bp+7XAZqpnrz9sNe1CALDYCAKpVX+7WFGc2R4+ww3bV0sd31yQv7uUAuBZGsdHlXdHQH6SUqBd8KmhOKSU0clKgetyIqD4xeUo7oiUTugMuN5yLUtKVrEpSQygrtE6sTTxhtuSxJTLDNvcajcTrugffOz1mWqYFy0krGJJFCFAMWI7j4wqXvYplgbobTMBJBCGGWuI1fcKQGk2y0hIPAQNuK3B1MAACQeJcv30jPJW3RWnDPxOWdSSDXdhYMKcczBDZ28piilCGW5KlFBISxOpoU+2AZL6u4dIcKTiahcAFJbU6g05NA6z2kpSpSilIFAHdSjwaC5v0SZUxc+UMEtOaV9ISHZmUAQXgGq/kz1FKUlIIBAJfqnIg7j+MAGs8sTZ/S9GZzE40lRCEueykkMSAz6PTjGg3LMwICcI1dqgOXwhgXAyctACT1S2TAHhrEV8X0Jct5ZFNBz/GAarJKVImiWkHolB0HRFayzwq6eZES2i8EKWJYIdJc5gjMZbjChbtqymzpUpLl8nA0ckvqwoOLRFeV5YpHTyiVsMTipw+aeQdjqO+Ak2hupdqmdGs4mYh6BnzB5RFKuVFllmYwmqQKDJLvkBxyKjWvGCF1TyZcrEp1qqW1JDkeiPnjJYLGZqyVEqwKfDVtcIbItm++AMSb0lzpWCdKwjsqQsAjLJLZjjSFS9rh+pzRNszIl0aub0KGo+9ydw4wWvk4a5MU91YqbczFKsGIeYoPXQln8SICveElAEvASrEApKdCWYk8a6vFSx3eAsJHWmalurLA+9oBzgZshfACcE0nCotiL9U5Av9k5EfhDXdUvDMXLVR1Ubi5FdRAfLRbTJIwkuVAGpY73GUAr1sjzyQXBIW5Aokuw7jTuizto8gyVO+JbN/CS8e7TbAqWggVDuWoXBo+Tg6cYArdMzopR372bxb1mKd5zkWuWo0C5dC+WE5k8t/OLVklIVLDliQ+YY5ggcYVrBaxJtkxKv1ZUUnjRL+BMAc2eu1CEjCMjUnfwbgInvG0CahaHUyMKk4SdDlTzTuipLvDoFLkpOJZHVBbCrPDXSle+B9knz/AK2szAgEgFSMWEFOFiEU3b4CzdUuWg4lAP7OXGK1ttaJ4JbpChQYdkjg4ZxWILJa0qCnBLKKVBIBKSCa72atHj7ZbvXLXNtAUJclTUUO11Rippk7v4wFi1W9UuWEzikoXQpCRkdHyJFWLAx6ts1KZCZC+wSEpUCeqdFgd77oG3wVWtMtCOjxY3TgXidg1XSCAAX1yjrbdalpRIxAzUKT1qcQElqnWreyALXeQiziSVAKIKUqIetaVyD6wPuGV9XSslWLEADiJyGgq4Ij1fklUsykuVzAoA4U0ND698d9dkTUzJJURNdRokqYMFFTBqvodzwHq7bGJU9UxSxgxGqyWwHrMKitczqIg2zSjopZSTgUSQ+eRpSIJ18A9SWVrYAPgxK3VGiXLOMqRFtbZTIlSpSlhTKJAaoTgap58BAL04j2/GGi/lfol3j+zW3CqRCpMrlxhpvtX6NYRr0S/amAC4wI+x5UhLx0BvVsvFaVkBmEVBeU5Tth48uETWy2MpQwpocyIE3pe5RLWqgYUwpevLVoCW80jo1FSgkpqlRLAKA38ajvil9blTgFzQkgDJQDJOtcIY98B1Xj01nSZuJ3cEnCVN5zDQ8IUNqbUlaizitQSNw8ecA6zbDZEpUuVIkKWzgFKT6txgpJ2jkolDsS1JSMSeqkZZAD4RjqdoJgIYs2RAqG5mIbZa1zEJWuY6ipQIbIAA4n4wDtf97pnImrSFFC2Q6R1C5oFblBoXdnLcR1DRSASknVHnp5g1HM7ocNjNmUizEz5iPLMrAT2Q1KaKOfhCneSBLtKRKS+AsCE0JcjEda/jANV33tKRMxTVBKCgdoEjE5oKO7cN0eNpLXIWlQlID4SXPVSwDuAak8u+L07ZGcpIWQCQAwCnOEjLDQON71eLkmzIkSP0kEBQYA5s1XbsuPjAJd5tNsaCAQtNXOEJqGUOsRkGqBA7ZW9ZkpYRoT1QauSKp9EjODt/T1WsiTZQOjSACckpGg/KFm8cMoJCXK04QKUoKjfnu4QGlWOcMSV4mlqBwv5haqD+1XPUNBC7LyMlJxS1EjtM2nM5s0JGzlqE+WpEwEkJ66RmrQLSn7QGvdFidfy0I6Ay1rDhlviUoZVGY3fNQZ76vuXaJCwh0rLAJLO7g8jTdxgctClWdcpSFhC0EOpQUQTUKYcatSC11XOE4LRPGDCmiSQ6VHNS9Hhe232gSJZEsgklklh41fxppAK13sJpSoshYwd+h3ZwYu+2mYk2eY/Sy6O9VgHI7yNOEKFoThICkkEJq5Oeh9sMMtTmTbR1lS1JE5OuJPZV/EGrvEAauy6Z9qX0c0LRLQ2AqBGEHUOMzoOEedp5VnsiCJdFK6vnZvnmzjOvdF9O09qnSUrRLSULUpKyS5lqbqjCAGSd5J9kJ983euYoYiHALudaby5gPNuvpJlhAS80UJbL9ob+EWdk7umGZNnKUrChg4JGI6sd4DUilcdzdLOTKWWUSGY9YjN8uwNTmIeNopgscgIlsQQ4oMT5FQPPVoBUvZaps9QkpWcDJZDEjQEp8aiGCZJ+pWQmYDMtC+svE5KQ2RJ7IAam92hSs149CellEYgQ5IIUahRD5sSz8oO2q0m3IXNQtQtATWSopYpS7FDhlCpJ1rrSAVrov2ZInmeMXWLqG8Eu1fnPfBPaK32i0vMxJwmowuMSXpQ6jI98V5VkM1GNahhenVZ94DU9ukT2RQM0yQnHLIxAILKStIAJD1L5EPq8BLc18IkyHlSgJzMqY2hUxqXyGlMhEF03xPs0xdoBcTGKmIcpBqz7niKZIEmdhIV0c0spBqcvWpz3PF6ZZiiTMIlpKMCusSArIkKZqHRuMBdmqEoTLV0iZxnk4CMTJBycV6wyI0bOFMqUFiYhR6R8WIFlON0WLhQleNChocJJYAtka6sPCDAs5krKUJExAISCodb7NBnugKdjvVZmpngS0nq4igYXU1Tn1STSgbhBDbSYodCszEkqBK2dTqoa4gwochxi/duzxF5CUEhAGFWBVUnyb13h6txi99JVhVis8tc1JJxkDCEgdkab+O6AR5t8KIAdHfKD+OGCl5TlKkWUrKCShZ6gYAFQYEUALNFC8LuSjskNqc/Z81gvtMR0F3sr/dnfiFN+MAFM/l3x0Qnn6wI6A/QVpmpxHyaTxMA72vUoIlplpJWCzJBpWsMU9KHLgkxURYpaFLnBLKwgZ+znSAz21TZqaKWrcxYMNz9+UL0+w1KsebguXfRjX2xp142uUaT5fVeik1HfkRC/aFWTEQiWpWQSK1JzJxZVoOXGAzz6tJCi6TR86pfck613wcuC6yVyT0ZZcxkk5CleVHhhtFz4khbS5IbqgZnm7A+ER7G3UrpVAOwBITkHJZ2JZ88gGbWAa03QlKetMQO+MptxmdMopCaEKAL6Kdqb9RGqWi5piRiYE5M8Kd+3aqSSUmqy56rgV80CurVgIlbV3ilCZzy1IViGAI7BSzuc8nPhCrfG0lotC3mLoaMMhXKlYYriPSybRKcFUtSZicIOvVNM9BC7PsCZRUSMnICmc8A5zBpAaJsgV9AAqVKdROEAGg3nPETm8KNjutcy1HpUEJluSEJxEF2yzzq43Q2/R/eOKUcIxnEwxFsPVBKcqd0NarHjqVFByGFWdNXFYDN5NhTLmFYLrHndnPzSNA2hhrue/pcuQVhGIlWmZLsxO96N+UCb+sTY1IUUkH7VVMNxemkB9nLzMlZ1QQ7biK4h3wE987ZKmrMsAoGLCBmSNa5p1iPZwdOoypyErEqYtSVKckVwsd4etYO3tcMm2pFpkhluBNQGz38/hEcnZxKLUpMmYpMtUpJJGbgs2TM9YADtBKxH9WEoBYOHCuNMhyrA+7wpBVgKMJBC0s2IeNYa9prsQmWUpS7JqaU4k6d0KKZSWGPzgGJ0O9vAQF/Zm8FSJxCsa5c1kzEEAgB+11dwObCPG1c1dmmYpExM2UaAqZRTvS+Y74MbMJSFKOIEBLuOcQbRXcZqSUhgKu2Z3fIgFG13jOUpE1OFOGqWDFOjE6w02TFarIVzB5UghzU4TUK4Bt248YWRZlYRXqjKlc668YOXfemBMt6YE4dMKg4DEncTkdCRrABJYSEFJSSeJGmah+EVbbjTgwghKkEgnI1ILbmZi0HbOtC5qlISRLxFn0rUA6ihbg0HtsriRKsMklhMStTcUqc/8AjACrpuyWqzyis9YgAKBqHLioyFc90D7mny0TsSmCgKcSSygOP5wS2UnLeWGIClJxAZYX3Dg4gLMsS5k8lErCSVLEur4ScQYHQUgLd+AzrZISHS6kgMAWdQ6w3t8IsXfLNoRaJS1B0IUoFmfCeGT6iPcub+m2RRHaKdNUk4gdx5b4m2WtMuauaAcGKROLDSgJFRu55QFCwXT0aEWkpBlJmpCw+5lMX0zrFvaQTTOthl9ZCCmaFPVmTMo3B+4QzWWyE3OUpRjVPJYD0mB7gHgbc+xMz9Lk9IXKJaErLgEH9YKO4DYRAXrqvEWi85E0FkqkpIzcnAp373H8MD/peUfrErgigf8AaVpDjdd0pk2tS2ZKJCJaThZIAqS+QhS2qmifaFLNADhDg5B68iYBCtiip8QZ6tzr37qZQRvcvJsQ3SVa/wBqv8IMW+75ah2kEbyRubLQ8M4BX0kgykAuEIodKrUWPeTAUQH1jo+EGOgP0auRUl84+rUAGqTlSPBMSAwA697LjlkFhTcPjSESXZcMwozKSC/B6co0G3TgEmKFguhGEqX2llz8ICGRd0sjFhGIjv8AEx9s1hEqqTXOmbx0yxlSh1iAnQGjiJrPZ+jU6dEkZ8q86wEJlTVHGxUB2QXH8RJ79IBXglal4lgApDOKu54jqht8Ny7ccJySkCFa/Lckg4VJJ4VA5tR+EAu3fdc2fapnQKEgplnERka0Twc+DQFNjdXlDiUCxxZuDXfSNB2WudYQVYVFS+Gmn4wubX3KUT3UOqoO3tgC2xk5EtExgD1kgKDMC1RzqIb5Fj6VPlMvsg6550OcKtyWCULHiQahWVA6txc7oZLqtfRyx0jgkuNX5NnAVb+sSRLKEACjcBGa2WzlCn0JUzc3jUbyBmAhKSHoHo70y3RnLu6dQoEeDNx/KALXBfCpRPR0StsWIUGjs+bQ6z0y5agcbqIL5MzjTnCjdtmAZ6pOb7t/OC+16igSUSgAtYNWq9K+2A8bRqTgUpRZA31AP2uJEJMqUhRwguk9k/n3NDFfE55E2XMLlKU1AoTjq/cGin9Tw2SzTEipMwE/xkge31wFOwTFSvNdlDKh1evL4RNeN7zDaLPhHkzMSClWY66QSeYUKxPbJYEkrUwBWlRfMM476xCnZxVqUgpKhLHWE0Al6thGXWoS+jCAr3lZUpnzZIYBK1Nyej90DbtsuLyfZUVJKASalwpNNatBObK6e8FIUSlS11BBdjkGbdrBHbGyIs94WWaksnqYnLsErZ+HVp3QASXdC5NoCBm6XoWc6V17q1jQtptnFWqWDTGlDISXYHu17tBAO12YzL4ShC1BIAUtjrhxFuYww/Wy0dHLUpirCCWGZbQQGSbATCbWiXgdIB84Ols1HvBG+L/0oXV5eSuSSFlJCkpLagJVwdyO6COxl0KTalTjmvpAoZBJJSoM7FmJ03b4bbds4mYSt2W4Ll1ANwcUgM9s12zlosg6JQXJBLrBAxKJdzuSyeOcFtjtk0iUodleFSCSHwlThRSzCoYd0aDYrLhSApid4oPDSLDQA27brEtAQTibg3qizIsMtCipKQCrPjFkmPKoAZtEtrNOoD5NVDkSQQ0Yd0kxCg6pqQ9MJBZ2pUCnCNl21H6JOH7I94RjSVq3qFdCecB7n3msJYTpgIo5ApwFYG2i2Fag6iTgAdWeZozneYL2idNCR1lfJgDea1dICokkJTXxgPjcfXHR6RNLVK31Y/nHQH6QVZ1DSIZtCzVjo6AhmyCqpFBkI+iRwjo6A+CyMCTFuTdilgHTujo6Aq3pdWFBdJpV3Dd9ajhAlezq1LQ0tAQSCSlgTv1HyY+x0A3Js81mSlKRlRsvb64Utt7jmrTLIGJQJ1SA1N53x9joABduzk9ctcpfVIwqTVOEdZsgeOfAQ5/VJyWSUh2GRHKm7xjo6Ao32idKlkoGJbFsRDAtQmuQzhF2euQ/WUhYUtRNagANUu5ryEdHQBZBKZhwJchRYgtRzRjTIQUtklS5qFKDkSwE1FDmVGvy0dHQEFp2JXaUuC1c3DHWoZ4ivbZW0S7NKlAhYSpZJcBnZvjHyOgF6fd6lSJyTMUpQKCRTD2gGc1fjGg7D2BSbFKcV63vqjo6AWrtsRmXxNmEdjE2WYAQPiYtWvZ5dstCjOQrotQFJcsGADVCak98dHQBO57nV9aVNMsgurrEpPVYJADEnJI8TDQmzPHR0BGi6paVlaUJCy7qap3xYEkx9joD6ZJjwZRjo6AjMuOKDHR0B56N4qz7lkr7UqWeaR+EdHQFabszZTnJR4N7Ixv6QLqSi3TEywEoSlAbd1AY+x0AvfUlGtPnujo6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10" descr="data:image/jpeg;base64,/9j/4AAQSkZJRgABAQAAAQABAAD/2wCEAAkGBxQTEhUUExQWFhQWGBwaGRgXGRwfGhscIBgaGh0YGh8cICggHBolHBwcITEhJSksLi4uHR8zODMsNygtLisBCgoKBQUFDgUFDisZExkrKysrKysrKysrKysrKysrKysrKysrKysrKysrKysrKysrKysrKysrKysrKysrKysrK//AABEIALcBEwMBIgACEQEDEQH/xAAcAAACAwEBAQEAAAAAAAAAAAAFBgMEBwACAQj/xABOEAABAgMFBAUIBgYGCgMAAAABAhEAAyEEBRIxQQZRYXETIjKBkSNCcqGxssHwBxRSwtHhJDNic4KzFVNjkqLxJTRDRIOTo8PS4jVU0//EABQBAQAAAAAAAAAAAAAAAAAAAAD/xAAUEQEAAAAAAAAAAAAAAAAAAAAA/9oADAMBAAIRAxEAPwB3TL6OzWaWKDAgepML9umhU+WDV1JbxJrBe/52D6unQJB8Ek/CFuTNKrTL3OH7kfiYB5sKz1iz1OUW+lDcYH3TN6nNz4kxcnMfn1wHmczQFvK0FCSpNcIKiDqBoO6J7YsgFj8YV7ftLLlLImqAAQXOeZA+RAUdprQ9qBFRhQzF/tKj3dU0+Spoo58R64WrvvDp1Be5KRR/MlN4uIZrrzl+gfjAEbKo4BSpmPmMsRPjF5U+k0sRkPUNx4xUsvYl8VfdMWRkv94n7kBQ2ttSTZbTUdhY8ED8YxBQDxsm2g/RLR6KvuRjJEB2HKGzZeUMJ5K9n5wsmXlDZs0nqZaK9ifnxgHu619vgZf3YY5Kg/8AGPdELFg87itA92DspVf+J9yAvSEhx4j/ABQk/SQryZcZfiNYdLE9Kjs/iYTvpLR5KurZc0wAO5F07j/MT+EPdkVn6S/ZCBcgzB3Ef9SHizLYHmv3YCDbNZFlmkFiAKj0pcLmzMwFjvUD/iG6Du2ReyzQDU4d++XCpsucg+Sm9cBol2TKI5S/dVAvbWd5BD/1iPcMXLqHVTyR7qoG7bj9HQ/9Yj3DAW9ml0G5x76IL3oHkL9D7qYXdnJrBPMfzERUvrbOWha5CgyQkJUdSSkdkcIBhuaYli2hAbmoh+6L14rcI5kN/AoQt7I2nGlSgQoFiDwxmGG39lPpH3VQDZImCmIAnQfg8E5RBFD87oFynowB5/5Resa1EVA8YCylIgXtMWs0x9z+BEFAYF7UJeyzfRf1iASrmtbKAAgp9KRexJ/eo91cLF1qOMQwfSar9AT+8R7qoDJlcvXHRGobnEdAaPtspSZiCxZMo10cpUIBXPNBtKS5oDR/2RWCm2O2aLNajJmIUpIQkuGIqMiCIHXNaLPMmmZIWCnAp05KSdwG6AdLAp5aaaCLYLA1OXOKd2giWlmyHsj1Omq3eEBTvS04EkkPTT84ya+AifPWZhVhTLLB2qASP8o0XaCeCg9buMZdb5nlJtP9mqvcYCbZc9TdRfu/nD3YD2fQH3ozvZuYcJAzwrPqTDpYJzN+7TrwVAH7AepK5/dMXEntfvB7UwHu6a6ZDvmfdMXBPor96PaIAdtsofU59NCP8aRGOtGqbbzf0ObvP/6CMoAgLs5LMKZCj84ZdnSMHcfuwrWgV3UhhuQnBTdz1RAPt3K/mJ+7BGVPOJJ06RW7+rVAOxJU+f8AtBpwFYJIkqCkVHbXp+wqANXQt8D/AGXz4fnCv9KCiJYD0f7yYNXWopUl/Nln3UmAn0n0loJqMWXeIAHciOPz0tYcUSgyqn/aa8hCfcz79380w2pPVVym/CAq7VJP1ea1agV5phR2UzTWrj2+yHHadugmP9r4wl7Lzaj0viYDSLqT1U8ke4qA+3w/R5f71HuGC92ThhTUUCB/0zAjbdXkJevlE+4YCndtqEpGNRolj4TE/hChf9mExQUMBVMNVsUnLLCSQaN1qc6wSve0DD0YLYEkkbySw8A574h6RJANCEh3GlC/4+EA47H2US5QCS4CaPnqa1hjvIdVPpK91ULWxynQtP2VKHdhJEMt5Dqp9I5+iqAaUBwl0vTT/OLtnIGWL174py2wp62Gg3fGCSMTZg+MBIFfJeB20qv0ad6JggCdfnjAzan/AFWd6BgM5uub14YfpJV/o9Hpy/YqFGwTGUG3/GGf6Qy93I9OX8YDLcQjojUobo+QDftlcyp1rmFKrOp8I6OZRQZI85op7O3EZMxa1yig9GoAuFJrnhUCfXDhf2y8i0TVKIKVnzkqILs3KAErZ20WdZTKtRKfszE4geBaAbrv7AFcvnKJV11iKzzWSAqh1bKPq1g5sYBb2jT1DuesZPetrSmZOSXcpKQ28iNc2gHVYFvnjGaS7Ek2iZjYpIIU5ah9nOAH3MWRnUoXpQZD1iGizTDiAZ/JjWvz3wCs13lKlBKmQygkkKV1cQANBWgaGKxWZJJJmkOnCwlrcNupAEbvm/qdwcvEiZ5r+9f1x9s1lQCgiaS2by18OETpsP8Aayz1sXWJHtgF/bSefqq95V/3YzZC40jb2yTE2VaiHTiTVJBTWY+Y5iM2QTAXpxrXd890H9nuz3fFMLs8l6mkNVwIaWK5ge8IBtsOY/efAwWSuo9NfsVA+xJD8ekb1GCElFQ+qpn3oD4q1YJa1nISVE90sQF+k2cDLlgZkua5VHx9hiDby1mXYy2SwlBbUKSHhStt/qtSFFblQWkOwAw1ZOeYL0gDlzpJcO1E5Z/rT7IbJY8mT+zN96E645JcdYh8PvEw3ypfUIxHszNf24CDatDyFpDuZgGuqoV9mpGFgcwa56FYhwvhLYa/7ZH8wwp3RM66vTV70yAfLvHVH8P8swF22QOhR+8T7ioLWCd1Q3D+UYE7bK8lLH7f/bVAJW2VgThlzAhIUVqClDM/ZfeeqfVC5ZbKXZyANQSPn/OGvay1AS5aC5BUols2BX8VCBaD1SUnEMNSDk3xYwDf9Hc4nGC+Q9wiHq8yyU+kr3VRn30erdU6uQHrBjQLzVRPNXuKgGqzqOFDJeg1i7LKW7JHCsDUqASh1YaDXhBCWVN2geLfnASoIejg+2B21av0Wb6Bi+knge6Au2M9rJO9FvZAZjYZvXHOGvb2a92oP7aPvQiSZ1c9d0M+1dpe6ZTmpmD1FcBn55e2Ojkzufh+UdAb5MswKzSKNpsofM0MFVZmsQLS7wAiagjT1/lHxZduqQd7QQ6OIrVMwylKAdkk+p9YBavmSSnQ+MZftRKUkFSSpJKgOqc+Div+UOtt2oKk/qhl9r8oVrdLVOVi6VSBolLUy/B4BORZJqvNmnklUWZd0Tf6qeOSDDH/AEQrM2mdTV4nF1KB/wBZtGmo/D5rALiLBOB/3lPJC/gYnRabTLytM9PpCYB63hqkWVacrVaD/En/AMYO3VLXMUUfWZrs9cJ3b05VgM+k37alOkrkzwaFKwkkji4SYXpyhiUySkP2XJbg5r4xstuuK0H/AOrPT9mbKAP95L+yEbaXZidjC5dkUgntplqxo4FPnB60gFiYqtYc9nZBUgPQskD+/ClabMUrKVDAdcVO+sOWz16WeWkGZOCsn0yLjQ/LQDXZJRSQ4Z5h9hi9JWDherGZ7T+MB1bZ2KnXNFYszQ/3Yksu1NhLeVAqc1DXmBAD/pBINkPAAjuTCdMkBMpSQGHTp9cqWT64bttCi0WUiyzUTVAh0hScRSxBwsqprlCSi0lcokjCo2gOwYP0aQzHXq1gG6409ghvM9phukjqadleg+3CLcVo7P8Aw/F1Q1yLYMI9FfviAuXx5n79G77ZhSuKU5LaqUf5kMt4Tgoo/fJ9S1QB2d57/ZMgHKw2MhPz/VNALbmUcErdjPuKhrso+f8AhwvbfIJRJH9ofcVAZ7tTaGmSwKslTjeCtVPVFKyAALKCoJUCGOvH54xe2hu+bLUqcsAy8QAYh/OADcwYGi8EsernRweHLlANuwNJk39pKFeo/GH68F0TzV7hjN9gJU3pseE9GqWU4n1BSRR30jQbdM7A4q9wwDmhRCUsHoNYmSoNRBHBhFVRGFLqw03t3xZS7doHi35wEiFAaFPH4Qubb24Jsc1IZywIfJyKwxIfeCIVds7KE2W0L1Vh95IgMvRM0Y+qC201oUqw2ZJSwdRFc+soZaQHlD58IY9p7Mn+jLMvXG3cekMAkpUfk/lHR4Wa6HuMdAfopY6xjyTrEkwdaPhEBXIgdtAops80g1wkDvpBXDAPar/V193tEBl0+zh8svVrSJJVm8eZixNSDzixIlU5f5+MBXFjBajvxJ9sTiwp3DNsvmkXJEosKRYG5tTAUZd3JpQOeHKCez9jT0yqZDJhwiRElmblSLlxy/LKp5tedIAgqzUoSO/8YhXJW/aHeIL9HEKpVYDP/pGsZmSZZU4CV1KU4i5SWo4pSM/RYUaid3SR8Y17bGz+RSHbyg91UKsmzkNUeEAsSbtlmjWn/kIi6jZ+WRXpkj9qzD8RDVZUKenu8otWqUvDmKjdAJk7ZyUGK5iE6jHJmyx/eDpEFdq7GnobKmWuWqpWpYPVJKiVEEP5xOcP9ks3k0g1dI9kQ3ns3Z5w8pIQqlDhYjkRUVgMxulCEs81Dgpep81944wfs5QUt0yHYjXVT7oT/wCg5YJB6an9h/7RZkXFKOXS03yP/eAePqxKkKSpKwJqScJNBiUcjzgNs/NASO/3VxTuy4EIWmZiIAU58nNHcSlSh4x4k2yRJJlqmqJDvhSdxGbbjAaTZrSGfj/23gRtnMcSvTV7qoDWbaKzDOaqr+YR5uHdurHXteMmeEdHPSSlRJSQyiDRw+fKAo7arH1QDUzEt4zTCLYpOJYAzJAEOt++WlCWHxJWDVJanSOx/iEULJc2BaZiaFJDglRBb+GAfNmrElKEgaJA/wAKIKXhIYoY/a92B9wTaAEFJ0fXspp4QUt6g6OSvYIBqBIAYPQax6Skf1fqT+MRrUGDqw03xMnLtvxpAepTfZKfnhC/9ISmsUz+H3xB+W+in+eEK/0jzP0FXpI94QGUdJ3c4atpZr3VZP3nwmQmA15GG/alX+i7HxWfYuAUMUdHh+HjHQH6KmmpiNUelmpY7ohmGAoW280pUJaess6buZiG97KqZJUh04izB+ILRntrvqXKtc1cycA0xQp1lZkCgO6Kt8ba2WYpKkqtBKclBCW8CsGAtWuQQSk5g+ykWbLKpWucdMvGXaQmbLVicDE4wnEKFwcot2SVSsB6syGiSXypui2hDikSiVzA4CArpWQfZFq4pgKyRxGXox9mWEgAguOA8DHXDJCZihw/8awDClMeSjOPSI5TwC/teh5KfTHuqhYloYg8BDdtKkTBLlggKKnbgxDxVm3EUo7SSoaDMjlvgB0iVq1I9zFHXePbHqSpo+2kEJfRx7RAMllR1U8h7ImmCPEpYTKSpRYBIck8M482a1ImIxpIw6E0eAQ5llClqqak/OUdJsAfWLAOEqcNX18YtSFAkABzwgLuzFj6iq+dHzam6QuSqiHBBdSePMH1wQ2e7KqEHGc4s3qPJnu9ogM4RdDf1R7l/BcGruTZpICpiXU+gWpOTihJDwTwDNouXbZkrEwEOMQNfRaAqytrJByxZt+rP4R7O1kgZ4v+Wfwgwm7UDzR4R6/o9H2R4QAa0bZ2UMJhIByJQW9QcRDOtEqaZZkzErzoFBx2dM9IsX1cUqYA6AW4QKk7OoDoSAAG0U9a54m9UBoclYIHdEpljcIAbOrwykoywkipc555D2Qb6Yb4CWWgZtCh9JimsZybGj2w2yl0MJX0pzh9T5zEj1KgMqcO/wCNaQ1bTf8Ax1i5qPt/GE+XN7zDbtQf9H2EVrjPqgFYKagaOjyTHQH6Kn2cEu5HIxVmWQ/aV6vwgmREC4DM9pNk5cqYZktA8qSSogHCS+IAEMHFeFYUL6mSllEkJAIKeyBvzpqaDvjTtub2lokmWoOV0A3vubUZvpGeXFdLqT0KFKnEAqmrZkH9keNTWAvWRUqR5JRKCkgFOHJzlx+d8FrTNwKwpdYIBBANUmrj54QwS7klYB9YHSEDtkFx35x6/odGAJlLcJqk5kA5pcZjWAXpd5kUwrfdH21X8UIPUU+Qcax9mLQJmEmo0pvz9kS3zdmOWDLmlCmxAoanAjWAv3XtJKRKT0mas3FATv4Rcu60JUtaggpUkspOYqxCk70kChjMbztNslI61oxglkoWhDEZvVI0rDhsfNtCZAUSkhQfNRCCwIYZ4CGBA7JqMoBzTPG4+BgbtBfQkSsQYrUcKQaV4voBBKxTxMQFANvGoO7jz1DQr7fbOJtIkqUSCgry1GAkjn1c4BTnbRyzPVMnTJiJiWBHRktSgGElxrFS8b7WtYVIn41DzWUlXclTP3PHybdkuzjpSFdEouAQe0HpQNlAexIE20JXgdClMxy3P4l4DRJFvC2KhhWpILaKLdYAaKGbczwgheFmAQEhaSaHCO02ZYawq37c05C5cxMyYhgzAmpcYSHpv9UVly5lpnypiVDGhYTOCaNXtBvNUKcDzoB76RrymCzWZEhYCZsxKVqGgwggcKt4CE+3W62SZLKnBcoMnCoVxa4aBVHZ3hwv5KZBSuX18QOOToS2HED5pancDpCFabFPmFPSYQKAIDh+PMQDVc97CdLQlSCFhIOP7ehf9oU5xUuzaoy7QtSZM2YEkoZIArlrnV4t7O7ITJa5kzsYmCauCmvrffvjze08WOYS7qXUpQl+uaAmrORrwgD2yG1X1ibMlzCcQLgKSyhvSWoW3xevy/0GS8rrlSwkJDuWLk8qQr7KbNzPrBmzF9Gvo1AgM6cYoC+rV7hC7fd2zEMFqmLRKWUuaAs46oAzLPAaEu+04pcoyFoK2GIpIDn2vBa7pwSJqjQJLq5YQXjIbolTFzXkrmFuyCpQc1YCujExoN5pWqw2lMwEKIT2SxdgdWcUqIBmkX7JKUKUrB0isKAqhVX4x6tV8y5c1MpR66gVcgNT6/CMdkpVOmS5cmasscQStSinqh8KcTsss1N8e9prTNE5Exap4mLRoog9o9VkHqmpBB3UgNcl3hLnpCpSsQcilC4zDGPkntL7vZGVWf6zZ+imJnFpksLxTE4mWqi08GATU1MFLHftqlJlLnEJCipRVhUpKhQo7IUQ4enCAbbYRjB1o3gIze9L4miesBa2xq84tnpDPLvaZNs82epSQtOLCEgjEwoQCAc6ZaRTu+fLtUxEudZ0slBPSJUASf2iAM2IqTAOP0eWpSrO6lEkqVmSaBhrFD6UpKRZUMkB5oHdgXAnZa/FylypAThRiViGFNM/OCnpyi79Kloezyqj9bp+7XAZqpnrz9sNe1CALDYCAKpVX+7WFGc2R4+ww3bV0sd31yQv7uUAuBZGsdHlXdHQH6SUqBd8KmhOKSU0clKgetyIqD4xeUo7oiUTugMuN5yLUtKVrEpSQygrtE6sTTxhtuSxJTLDNvcajcTrugffOz1mWqYFy0krGJJFCFAMWI7j4wqXvYplgbobTMBJBCGGWuI1fcKQGk2y0hIPAQNuK3B1MAACQeJcv30jPJW3RWnDPxOWdSSDXdhYMKcczBDZ28piilCGW5KlFBISxOpoU+2AZL6u4dIcKTiahcAFJbU6g05NA6z2kpSpSilIFAHdSjwaC5v0SZUxc+UMEtOaV9ISHZmUAQXgGq/kz1FKUlIIBAJfqnIg7j+MAGs8sTZ/S9GZzE40lRCEueykkMSAz6PTjGg3LMwICcI1dqgOXwhgXAyctACT1S2TAHhrEV8X0Jct5ZFNBz/GAarJKVImiWkHolB0HRFayzwq6eZES2i8EKWJYIdJc5gjMZbjChbtqymzpUpLl8nA0ckvqwoOLRFeV5YpHTyiVsMTipw+aeQdjqO+Ak2hupdqmdGs4mYh6BnzB5RFKuVFllmYwmqQKDJLvkBxyKjWvGCF1TyZcrEp1qqW1JDkeiPnjJYLGZqyVEqwKfDVtcIbItm++AMSb0lzpWCdKwjsqQsAjLJLZjjSFS9rh+pzRNszIl0aub0KGo+9ydw4wWvk4a5MU91YqbczFKsGIeYoPXQln8SICveElAEvASrEApKdCWYk8a6vFSx3eAsJHWmalurLA+9oBzgZshfACcE0nCotiL9U5Av9k5EfhDXdUvDMXLVR1Ubi5FdRAfLRbTJIwkuVAGpY73GUAr1sjzyQXBIW5Aokuw7jTuizto8gyVO+JbN/CS8e7TbAqWggVDuWoXBo+Tg6cYArdMzopR372bxb1mKd5zkWuWo0C5dC+WE5k8t/OLVklIVLDliQ+YY5ggcYVrBaxJtkxKv1ZUUnjRL+BMAc2eu1CEjCMjUnfwbgInvG0CahaHUyMKk4SdDlTzTuipLvDoFLkpOJZHVBbCrPDXSle+B9knz/AK2szAgEgFSMWEFOFiEU3b4CzdUuWg4lAP7OXGK1ttaJ4JbpChQYdkjg4ZxWILJa0qCnBLKKVBIBKSCa72atHj7ZbvXLXNtAUJclTUUO11Rippk7v4wFi1W9UuWEzikoXQpCRkdHyJFWLAx6ts1KZCZC+wSEpUCeqdFgd77oG3wVWtMtCOjxY3TgXidg1XSCAAX1yjrbdalpRIxAzUKT1qcQElqnWreyALXeQiziSVAKIKUqIetaVyD6wPuGV9XSslWLEADiJyGgq4Ij1fklUsykuVzAoA4U0ND698d9dkTUzJJURNdRokqYMFFTBqvodzwHq7bGJU9UxSxgxGqyWwHrMKitczqIg2zSjopZSTgUSQ+eRpSIJ18A9SWVrYAPgxK3VGiXLOMqRFtbZTIlSpSlhTKJAaoTgap58BAL04j2/GGi/lfol3j+zW3CqRCpMrlxhpvtX6NYRr0S/amAC4wI+x5UhLx0BvVsvFaVkBmEVBeU5Tth48uETWy2MpQwpocyIE3pe5RLWqgYUwpevLVoCW80jo1FSgkpqlRLAKA38ajvil9blTgFzQkgDJQDJOtcIY98B1Xj01nSZuJ3cEnCVN5zDQ8IUNqbUlaizitQSNw8ecA6zbDZEpUuVIkKWzgFKT6txgpJ2jkolDsS1JSMSeqkZZAD4RjqdoJgIYs2RAqG5mIbZa1zEJWuY6ipQIbIAA4n4wDtf97pnImrSFFC2Q6R1C5oFblBoXdnLcR1DRSASknVHnp5g1HM7ocNjNmUizEz5iPLMrAT2Q1KaKOfhCneSBLtKRKS+AsCE0JcjEda/jANV33tKRMxTVBKCgdoEjE5oKO7cN0eNpLXIWlQlID4SXPVSwDuAak8u+L07ZGcpIWQCQAwCnOEjLDQON71eLkmzIkSP0kEBQYA5s1XbsuPjAJd5tNsaCAQtNXOEJqGUOsRkGqBA7ZW9ZkpYRoT1QauSKp9EjODt/T1WsiTZQOjSACckpGg/KFm8cMoJCXK04QKUoKjfnu4QGlWOcMSV4mlqBwv5haqD+1XPUNBC7LyMlJxS1EjtM2nM5s0JGzlqE+WpEwEkJ66RmrQLSn7QGvdFidfy0I6Ay1rDhlviUoZVGY3fNQZ76vuXaJCwh0rLAJLO7g8jTdxgctClWdcpSFhC0EOpQUQTUKYcatSC11XOE4LRPGDCmiSQ6VHNS9Hhe232gSJZEsgklklh41fxppAK13sJpSoshYwd+h3ZwYu+2mYk2eY/Sy6O9VgHI7yNOEKFoThICkkEJq5Oeh9sMMtTmTbR1lS1JE5OuJPZV/EGrvEAauy6Z9qX0c0LRLQ2AqBGEHUOMzoOEedp5VnsiCJdFK6vnZvnmzjOvdF9O09qnSUrRLSULUpKyS5lqbqjCAGSd5J9kJ983euYoYiHALudaby5gPNuvpJlhAS80UJbL9ob+EWdk7umGZNnKUrChg4JGI6sd4DUilcdzdLOTKWWUSGY9YjN8uwNTmIeNopgscgIlsQQ4oMT5FQPPVoBUvZaps9QkpWcDJZDEjQEp8aiGCZJ+pWQmYDMtC+svE5KQ2RJ7IAam92hSs149CellEYgQ5IIUahRD5sSz8oO2q0m3IXNQtQtATWSopYpS7FDhlCpJ1rrSAVrov2ZInmeMXWLqG8Eu1fnPfBPaK32i0vMxJwmowuMSXpQ6jI98V5VkM1GNahhenVZ94DU9ukT2RQM0yQnHLIxAILKStIAJD1L5EPq8BLc18IkyHlSgJzMqY2hUxqXyGlMhEF03xPs0xdoBcTGKmIcpBqz7niKZIEmdhIV0c0spBqcvWpz3PF6ZZiiTMIlpKMCusSArIkKZqHRuMBdmqEoTLV0iZxnk4CMTJBycV6wyI0bOFMqUFiYhR6R8WIFlON0WLhQleNChocJJYAtka6sPCDAs5krKUJExAISCodb7NBnugKdjvVZmpngS0nq4igYXU1Tn1STSgbhBDbSYodCszEkqBK2dTqoa4gwochxi/duzxF5CUEhAGFWBVUnyb13h6txi99JVhVis8tc1JJxkDCEgdkab+O6AR5t8KIAdHfKD+OGCl5TlKkWUrKCShZ6gYAFQYEUALNFC8LuSjskNqc/Z81gvtMR0F3sr/dnfiFN+MAFM/l3x0Qnn6wI6A/QVpmpxHyaTxMA72vUoIlplpJWCzJBpWsMU9KHLgkxURYpaFLnBLKwgZ+znSAz21TZqaKWrcxYMNz9+UL0+w1KsebguXfRjX2xp142uUaT5fVeik1HfkRC/aFWTEQiWpWQSK1JzJxZVoOXGAzz6tJCi6TR86pfck613wcuC6yVyT0ZZcxkk5CleVHhhtFz4khbS5IbqgZnm7A+ER7G3UrpVAOwBITkHJZ2JZ88gGbWAa03QlKetMQO+MptxmdMopCaEKAL6Kdqb9RGqWi5piRiYE5M8Kd+3aqSSUmqy56rgV80CurVgIlbV3ilCZzy1IViGAI7BSzuc8nPhCrfG0lotC3mLoaMMhXKlYYriPSybRKcFUtSZicIOvVNM9BC7PsCZRUSMnICmc8A5zBpAaJsgV9AAqVKdROEAGg3nPETm8KNjutcy1HpUEJluSEJxEF2yzzq43Q2/R/eOKUcIxnEwxFsPVBKcqd0NarHjqVFByGFWdNXFYDN5NhTLmFYLrHndnPzSNA2hhrue/pcuQVhGIlWmZLsxO96N+UCb+sTY1IUUkH7VVMNxemkB9nLzMlZ1QQ7biK4h3wE987ZKmrMsAoGLCBmSNa5p1iPZwdOoypyErEqYtSVKckVwsd4etYO3tcMm2pFpkhluBNQGz38/hEcnZxKLUpMmYpMtUpJJGbgs2TM9YADtBKxH9WEoBYOHCuNMhyrA+7wpBVgKMJBC0s2IeNYa9prsQmWUpS7JqaU4k6d0KKZSWGPzgGJ0O9vAQF/Zm8FSJxCsa5c1kzEEAgB+11dwObCPG1c1dmmYpExM2UaAqZRTvS+Y74MbMJSFKOIEBLuOcQbRXcZqSUhgKu2Z3fIgFG13jOUpE1OFOGqWDFOjE6w02TFarIVzB5UghzU4TUK4Bt248YWRZlYRXqjKlc668YOXfemBMt6YE4dMKg4DEncTkdCRrABJYSEFJSSeJGmah+EVbbjTgwghKkEgnI1ILbmZi0HbOtC5qlISRLxFn0rUA6ihbg0HtsriRKsMklhMStTcUqc/8AjACrpuyWqzyis9YgAKBqHLioyFc90D7mny0TsSmCgKcSSygOP5wS2UnLeWGIClJxAZYX3Dg4gLMsS5k8lErCSVLEur4ScQYHQUgLd+AzrZISHS6kgMAWdQ6w3t8IsXfLNoRaJS1B0IUoFmfCeGT6iPcub+m2RRHaKdNUk4gdx5b4m2WtMuauaAcGKROLDSgJFRu55QFCwXT0aEWkpBlJmpCw+5lMX0zrFvaQTTOthl9ZCCmaFPVmTMo3B+4QzWWyE3OUpRjVPJYD0mB7gHgbc+xMz9Lk9IXKJaErLgEH9YKO4DYRAXrqvEWi85E0FkqkpIzcnAp373H8MD/peUfrErgigf8AaVpDjdd0pk2tS2ZKJCJaThZIAqS+QhS2qmifaFLNADhDg5B68iYBCtiip8QZ6tzr37qZQRvcvJsQ3SVa/wBqv8IMW+75ah2kEbyRubLQ8M4BX0kgykAuEIodKrUWPeTAUQH1jo+EGOgP0auRUl84+rUAGqTlSPBMSAwA697LjlkFhTcPjSESXZcMwozKSC/B6co0G3TgEmKFguhGEqX2llz8ICGRd0sjFhGIjv8AEx9s1hEqqTXOmbx0yxlSh1iAnQGjiJrPZ+jU6dEkZ8q86wEJlTVHGxUB2QXH8RJ79IBXglal4lgApDOKu54jqht8Ny7ccJySkCFa/Lckg4VJJ4VA5tR+EAu3fdc2fapnQKEgplnERka0Twc+DQFNjdXlDiUCxxZuDXfSNB2WudYQVYVFS+Gmn4wubX3KUT3UOqoO3tgC2xk5EtExgD1kgKDMC1RzqIb5Fj6VPlMvsg6550OcKtyWCULHiQahWVA6txc7oZLqtfRyx0jgkuNX5NnAVb+sSRLKEACjcBGa2WzlCn0JUzc3jUbyBmAhKSHoHo70y3RnLu6dQoEeDNx/KALXBfCpRPR0StsWIUGjs+bQ6z0y5agcbqIL5MzjTnCjdtmAZ6pOb7t/OC+16igSUSgAtYNWq9K+2A8bRqTgUpRZA31AP2uJEJMqUhRwguk9k/n3NDFfE55E2XMLlKU1AoTjq/cGin9Tw2SzTEipMwE/xkge31wFOwTFSvNdlDKh1evL4RNeN7zDaLPhHkzMSClWY66QSeYUKxPbJYEkrUwBWlRfMM476xCnZxVqUgpKhLHWE0Al6thGXWoS+jCAr3lZUpnzZIYBK1Nyej90DbtsuLyfZUVJKASalwpNNatBObK6e8FIUSlS11BBdjkGbdrBHbGyIs94WWaksnqYnLsErZ+HVp3QASXdC5NoCBm6XoWc6V17q1jQtptnFWqWDTGlDISXYHu17tBAO12YzL4ShC1BIAUtjrhxFuYww/Wy0dHLUpirCCWGZbQQGSbATCbWiXgdIB84Ols1HvBG+L/0oXV5eSuSSFlJCkpLagJVwdyO6COxl0KTalTjmvpAoZBJJSoM7FmJ03b4bbds4mYSt2W4Ll1ANwcUgM9s12zlosg6JQXJBLrBAxKJdzuSyeOcFtjtk0iUodleFSCSHwlThRSzCoYd0aDYrLhSApid4oPDSLDQA27brEtAQTibg3qizIsMtCipKQCrPjFkmPKoAZtEtrNOoD5NVDkSQQ0Yd0kxCg6pqQ9MJBZ2pUCnCNl21H6JOH7I94RjSVq3qFdCecB7n3msJYTpgIo5ApwFYG2i2Fag6iTgAdWeZozneYL2idNCR1lfJgDea1dICokkJTXxgPjcfXHR6RNLVK31Y/nHQH6QVZ1DSIZtCzVjo6AhmyCqpFBkI+iRwjo6A+CyMCTFuTdilgHTujo6Aq3pdWFBdJpV3Dd9ajhAlezq1LQ0tAQSCSlgTv1HyY+x0A3Js81mSlKRlRsvb64Utt7jmrTLIGJQJ1SA1N53x9joABduzk9ctcpfVIwqTVOEdZsgeOfAQ5/VJyWSUh2GRHKm7xjo6Ao32idKlkoGJbFsRDAtQmuQzhF2euQ/WUhYUtRNagANUu5ryEdHQBZBKZhwJchRYgtRzRjTIQUtklS5qFKDkSwE1FDmVGvy0dHQEFp2JXaUuC1c3DHWoZ4ivbZW0S7NKlAhYSpZJcBnZvjHyOgF6fd6lSJyTMUpQKCRTD2gGc1fjGg7D2BSbFKcV63vqjo6AWrtsRmXxNmEdjE2WYAQPiYtWvZ5dstCjOQrotQFJcsGADVCak98dHQBO57nV9aVNMsgurrEpPVYJADEnJI8TDQmzPHR0BGi6paVlaUJCy7qap3xYEkx9joD6ZJjwZRjo6AjMuOKDHR0B56N4qz7lkr7UqWeaR+EdHQFabszZTnJR4N7Ixv6QLqSi3TEywEoSlAbd1AY+x0AvfUlGtPnujo6O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34" y="4208768"/>
            <a:ext cx="3364694" cy="223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 descr="http://db2.stb.s-msn.com/i/57/1E040F99858D4E4A59FE8C0C3D8D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34" y="681257"/>
            <a:ext cx="3349541" cy="222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6085410" y="2877619"/>
            <a:ext cx="297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Genocidio en Ruanda</a:t>
            </a:r>
            <a:endParaRPr lang="es-CL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85409" y="6447819"/>
            <a:ext cx="2976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Dictaduras militares del Cono Sur.</a:t>
            </a:r>
          </a:p>
          <a:p>
            <a:pPr algn="r"/>
            <a:r>
              <a:rPr lang="es-CL" sz="1200" dirty="0" smtClean="0"/>
              <a:t>Décadas 1970 - 1980</a:t>
            </a:r>
            <a:endParaRPr lang="es-CL" sz="1200" dirty="0"/>
          </a:p>
        </p:txBody>
      </p:sp>
      <p:cxnSp>
        <p:nvCxnSpPr>
          <p:cNvPr id="9" name="8 Conector recto"/>
          <p:cNvCxnSpPr>
            <a:stCxn id="13" idx="0"/>
          </p:cNvCxnSpPr>
          <p:nvPr/>
        </p:nvCxnSpPr>
        <p:spPr>
          <a:xfrm>
            <a:off x="7573543" y="2877619"/>
            <a:ext cx="0" cy="807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4572000" y="3684750"/>
            <a:ext cx="3001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851920" y="4005064"/>
            <a:ext cx="0" cy="1299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endCxn id="1035" idx="1"/>
          </p:cNvCxnSpPr>
          <p:nvPr/>
        </p:nvCxnSpPr>
        <p:spPr>
          <a:xfrm>
            <a:off x="3851920" y="5304821"/>
            <a:ext cx="1860214" cy="234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4782027" y="2132856"/>
            <a:ext cx="0" cy="114832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3147852" y="2132856"/>
            <a:ext cx="163417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1763688" y="3154618"/>
            <a:ext cx="268722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763688" y="3154618"/>
            <a:ext cx="0" cy="10541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147853" y="5445224"/>
            <a:ext cx="228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¿Qué imágenes agregarías a esta diapositiva?</a:t>
            </a:r>
            <a:endParaRPr lang="es-C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577" y="1700808"/>
            <a:ext cx="8229600" cy="1143000"/>
          </a:xfrm>
        </p:spPr>
        <p:txBody>
          <a:bodyPr>
            <a:noAutofit/>
          </a:bodyPr>
          <a:lstStyle/>
          <a:p>
            <a:r>
              <a:rPr lang="es-CL" b="1" dirty="0" smtClean="0">
                <a:solidFill>
                  <a:srgbClr val="0070C0"/>
                </a:solidFill>
                <a:latin typeface="Agency FB" pitchFamily="34" charset="0"/>
              </a:rPr>
              <a:t>Declaración Universal de los </a:t>
            </a:r>
            <a:br>
              <a:rPr lang="es-CL" b="1" dirty="0" smtClean="0">
                <a:solidFill>
                  <a:srgbClr val="0070C0"/>
                </a:solidFill>
                <a:latin typeface="Agency FB" pitchFamily="34" charset="0"/>
              </a:rPr>
            </a:br>
            <a:r>
              <a:rPr lang="es-CL" b="1" dirty="0" smtClean="0">
                <a:solidFill>
                  <a:srgbClr val="0070C0"/>
                </a:solidFill>
                <a:latin typeface="Agency FB" pitchFamily="34" charset="0"/>
              </a:rPr>
              <a:t>Derechos Humanos</a:t>
            </a:r>
            <a:endParaRPr lang="es-CL" b="1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5033" y="6165304"/>
            <a:ext cx="6192688" cy="692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CL" sz="1800" dirty="0" smtClean="0"/>
              <a:t>Objetivo: Reconocer que la Declaración Universal de los Derechos Humanos constituye una lucha a favor de la libertad y la paz.</a:t>
            </a:r>
            <a:endParaRPr lang="es-CL" sz="1800" dirty="0"/>
          </a:p>
        </p:txBody>
      </p:sp>
      <p:pic>
        <p:nvPicPr>
          <p:cNvPr id="3074" name="Picture 2" descr="http://sustentarsemx.files.wordpress.com/2011/11/naciones-unidas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3356992"/>
            <a:ext cx="2203011" cy="165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05 LOGO NUEVO MONSEÑ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896" y="260648"/>
            <a:ext cx="1038962" cy="108012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940152" y="436510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¿Qué significado tienen los elementos del logo de la ONU?</a:t>
            </a:r>
            <a:endParaRPr lang="es-C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68752" cy="833718"/>
          </a:xfrm>
          <a:solidFill>
            <a:srgbClr val="0070C0"/>
          </a:solidFill>
        </p:spPr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  <a:latin typeface="Agency FB" pitchFamily="34" charset="0"/>
              </a:rPr>
              <a:t>¿Qué son los Derechos Humanos?</a:t>
            </a:r>
            <a:endParaRPr lang="es-CL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6408712" cy="211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000" dirty="0" smtClean="0">
                <a:latin typeface="Agency FB" pitchFamily="34" charset="0"/>
              </a:rPr>
              <a:t>Son derechos para todas las personas, sin distinción alguna de nacionalidad, lugar de residencia, sexo, origen nacional o étnico, color, religión, lengua, o cualquier otra condición. </a:t>
            </a:r>
          </a:p>
          <a:p>
            <a:pPr marL="0" indent="0" algn="ctr">
              <a:buNone/>
            </a:pPr>
            <a:endParaRPr lang="es-CL" sz="3000" dirty="0">
              <a:latin typeface="Agency FB" pitchFamily="34" charset="0"/>
            </a:endParaRPr>
          </a:p>
        </p:txBody>
      </p:sp>
      <p:pic>
        <p:nvPicPr>
          <p:cNvPr id="4" name="3 Imagen" descr="http://jovenesdespiertos.files.wordpress.com/2009/10/mafalda-derechos-humanos.jpg?w=245&amp;h=25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67717"/>
            <a:ext cx="3168352" cy="2890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252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CL" dirty="0" smtClean="0">
                <a:solidFill>
                  <a:schemeClr val="tx2"/>
                </a:solidFill>
                <a:latin typeface="Agency FB" pitchFamily="34" charset="0"/>
              </a:rPr>
              <a:t>Características</a:t>
            </a:r>
            <a:endParaRPr lang="es-CL" dirty="0">
              <a:solidFill>
                <a:schemeClr val="tx2"/>
              </a:solidFill>
              <a:latin typeface="Agency FB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39406"/>
              </p:ext>
            </p:extLst>
          </p:nvPr>
        </p:nvGraphicFramePr>
        <p:xfrm>
          <a:off x="1524000" y="1538456"/>
          <a:ext cx="6648400" cy="3474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07840"/>
                <a:gridCol w="504056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UNIVERSALES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Para todas</a:t>
                      </a:r>
                      <a:r>
                        <a:rPr lang="es-CL" b="0" baseline="0" dirty="0" smtClean="0">
                          <a:solidFill>
                            <a:srgbClr val="002060"/>
                          </a:solidFill>
                        </a:rPr>
                        <a:t> las personas.</a:t>
                      </a:r>
                    </a:p>
                    <a:p>
                      <a:pPr algn="just"/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INHERENTES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Están radicados</a:t>
                      </a:r>
                      <a:r>
                        <a:rPr lang="es-CL" b="0" baseline="0" dirty="0" smtClean="0">
                          <a:solidFill>
                            <a:srgbClr val="002060"/>
                          </a:solidFill>
                        </a:rPr>
                        <a:t> en la esencia misma del ser persona.</a:t>
                      </a:r>
                    </a:p>
                    <a:p>
                      <a:pPr algn="just"/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IRREVOCABLES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Ninguna ley o autoridad puede ponerles término.</a:t>
                      </a:r>
                    </a:p>
                    <a:p>
                      <a:pPr algn="just"/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INALIENABLES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No son renunciables ni enajenables</a:t>
                      </a:r>
                      <a:r>
                        <a:rPr lang="es-CL" b="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pPr algn="just"/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INDIVISIBLES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b="0" dirty="0" smtClean="0">
                          <a:solidFill>
                            <a:srgbClr val="002060"/>
                          </a:solidFill>
                        </a:rPr>
                        <a:t>Todos son igualmente importantes y necesarios para respetar la</a:t>
                      </a:r>
                      <a:r>
                        <a:rPr lang="es-CL" b="0" baseline="0" dirty="0" smtClean="0">
                          <a:solidFill>
                            <a:srgbClr val="002060"/>
                          </a:solidFill>
                        </a:rPr>
                        <a:t> dignidad de las personas.</a:t>
                      </a:r>
                      <a:endParaRPr lang="es-C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0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CL" dirty="0" smtClean="0">
                <a:solidFill>
                  <a:schemeClr val="tx2"/>
                </a:solidFill>
                <a:latin typeface="Agency FB" pitchFamily="34" charset="0"/>
              </a:rPr>
              <a:t>Dimensiones</a:t>
            </a:r>
            <a:endParaRPr lang="es-CL" dirty="0">
              <a:solidFill>
                <a:schemeClr val="tx2"/>
              </a:solidFill>
              <a:latin typeface="Agency FB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796490"/>
              </p:ext>
            </p:extLst>
          </p:nvPr>
        </p:nvGraphicFramePr>
        <p:xfrm>
          <a:off x="1524000" y="1397000"/>
          <a:ext cx="5712296" cy="2103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12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b="0" dirty="0" smtClean="0">
                          <a:solidFill>
                            <a:srgbClr val="002060"/>
                          </a:solidFill>
                        </a:rPr>
                        <a:t>DERECHOS</a:t>
                      </a:r>
                      <a:r>
                        <a:rPr lang="es-CL" sz="2000" b="0" baseline="0" dirty="0" smtClean="0">
                          <a:solidFill>
                            <a:srgbClr val="002060"/>
                          </a:solidFill>
                        </a:rPr>
                        <a:t> CIVILES Y POLÍTICOS CLÁSICOS</a:t>
                      </a:r>
                    </a:p>
                    <a:p>
                      <a:pPr algn="ctr"/>
                      <a:endParaRPr lang="es-CL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b="0" dirty="0" smtClean="0">
                          <a:solidFill>
                            <a:srgbClr val="002060"/>
                          </a:solidFill>
                        </a:rPr>
                        <a:t>DERECHOS ECONÓMICOS,</a:t>
                      </a:r>
                      <a:r>
                        <a:rPr lang="es-CL" sz="2000" b="0" baseline="0" dirty="0" smtClean="0">
                          <a:solidFill>
                            <a:srgbClr val="002060"/>
                          </a:solidFill>
                        </a:rPr>
                        <a:t> SOCIALES Y CULTURALES</a:t>
                      </a:r>
                    </a:p>
                    <a:p>
                      <a:pPr algn="ctr"/>
                      <a:endParaRPr lang="es-CL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b="0" dirty="0" smtClean="0">
                          <a:solidFill>
                            <a:srgbClr val="002060"/>
                          </a:solidFill>
                        </a:rPr>
                        <a:t>DERECHOS COLECTIVOS</a:t>
                      </a:r>
                    </a:p>
                    <a:p>
                      <a:pPr algn="ctr"/>
                      <a:endParaRPr lang="es-CL" sz="20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1"/>
            <a:ext cx="8229600" cy="1368152"/>
          </a:xfrm>
        </p:spPr>
        <p:txBody>
          <a:bodyPr/>
          <a:lstStyle/>
          <a:p>
            <a:r>
              <a:rPr lang="es-CL" dirty="0" smtClean="0">
                <a:latin typeface="Agency FB" pitchFamily="34" charset="0"/>
              </a:rPr>
              <a:t>El 10 de diciembre de 1948 se firma la Declaración Universal de Derechos Humanos en Paris, Francia.</a:t>
            </a:r>
            <a:endParaRPr lang="es-CL" dirty="0">
              <a:latin typeface="Agency FB" pitchFamily="34" charset="0"/>
            </a:endParaRPr>
          </a:p>
        </p:txBody>
      </p:sp>
      <p:pic>
        <p:nvPicPr>
          <p:cNvPr id="4098" name="Picture 2" descr="http://upload.wikimedia.org/wikipedia/commons/d/d4/EleanorRooseveltHumanRigh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30579"/>
            <a:ext cx="6440127" cy="509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53735" y="63299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1200" dirty="0"/>
              <a:t>Eleanor Roosevelt aparece sosteniendo una copia </a:t>
            </a:r>
            <a:r>
              <a:rPr lang="es-CL" sz="1200" dirty="0" smtClean="0"/>
              <a:t>de </a:t>
            </a:r>
            <a:r>
              <a:rPr lang="es-CL" sz="1200" dirty="0"/>
              <a:t>la Declaración Universal de los Derechos Humanos.</a:t>
            </a:r>
          </a:p>
        </p:txBody>
      </p:sp>
    </p:spTree>
    <p:extLst>
      <p:ext uri="{BB962C8B-B14F-4D97-AF65-F5344CB8AC3E}">
        <p14:creationId xmlns:p14="http://schemas.microsoft.com/office/powerpoint/2010/main" val="886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3808" y="0"/>
            <a:ext cx="3024336" cy="1143000"/>
          </a:xfrm>
        </p:spPr>
        <p:txBody>
          <a:bodyPr/>
          <a:lstStyle/>
          <a:p>
            <a:r>
              <a:rPr lang="es-CL" dirty="0" smtClean="0">
                <a:solidFill>
                  <a:schemeClr val="tx2"/>
                </a:solidFill>
                <a:latin typeface="Agency FB" pitchFamily="34" charset="0"/>
              </a:rPr>
              <a:t>ACTIVIDAD</a:t>
            </a:r>
            <a:endParaRPr lang="es-CL" dirty="0">
              <a:solidFill>
                <a:schemeClr val="tx2"/>
              </a:solidFill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Luego de leer esta presentación y observar el video DERECHOS HUMANOS en el </a:t>
            </a:r>
            <a:r>
              <a:rPr lang="es-CL" sz="3000" dirty="0">
                <a:solidFill>
                  <a:schemeClr val="tx2"/>
                </a:solidFill>
                <a:latin typeface="Agency FB" pitchFamily="34" charset="0"/>
              </a:rPr>
              <a:t>siguiente links </a:t>
            </a:r>
            <a:r>
              <a:rPr lang="es-CL" sz="3000" dirty="0">
                <a:solidFill>
                  <a:schemeClr val="tx2"/>
                </a:solidFill>
                <a:latin typeface="Agency FB" pitchFamily="34" charset="0"/>
                <a:hlinkClick r:id="rId3"/>
              </a:rPr>
              <a:t>https://</a:t>
            </a: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  <a:hlinkClick r:id="rId3"/>
              </a:rPr>
              <a:t>www.youtube.com/watch?v=vfcWgHrVf2o</a:t>
            </a: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 , responda:</a:t>
            </a:r>
          </a:p>
          <a:p>
            <a:pPr marL="0" indent="0" algn="just">
              <a:buNone/>
            </a:pPr>
            <a:endParaRPr lang="es-CL" sz="3000" dirty="0" smtClean="0">
              <a:solidFill>
                <a:schemeClr val="tx2"/>
              </a:solidFill>
              <a:latin typeface="Agency FB" pitchFamily="34" charset="0"/>
            </a:endParaRPr>
          </a:p>
          <a:p>
            <a:pPr marL="514350" indent="-514350" algn="just">
              <a:buAutoNum type="arabicPeriod"/>
            </a:pP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¿Cuántos artículos posee esta declaración?</a:t>
            </a:r>
          </a:p>
          <a:p>
            <a:pPr marL="514350" indent="-514350" algn="just">
              <a:buAutoNum type="arabicPeriod"/>
            </a:pP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¿Cuáles son los principales temas que abordan estos derechos?</a:t>
            </a:r>
          </a:p>
          <a:p>
            <a:pPr marL="514350" indent="-514350" algn="just">
              <a:buAutoNum type="arabicPeriod"/>
            </a:pP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¿Son necesarios los derechos humanos? Reflexiona y escribe.</a:t>
            </a:r>
          </a:p>
          <a:p>
            <a:pPr marL="514350" indent="-514350" algn="just">
              <a:buAutoNum type="arabicPeriod"/>
            </a:pPr>
            <a:r>
              <a:rPr lang="es-CL" sz="3000" dirty="0">
                <a:solidFill>
                  <a:schemeClr val="tx2"/>
                </a:solidFill>
                <a:latin typeface="Agency FB" pitchFamily="34" charset="0"/>
              </a:rPr>
              <a:t>LOS DERECHOS HUMANOS ¿limitan el </a:t>
            </a:r>
            <a:r>
              <a:rPr lang="es-CL" sz="3000" dirty="0" smtClean="0">
                <a:solidFill>
                  <a:schemeClr val="tx2"/>
                </a:solidFill>
                <a:latin typeface="Agency FB" pitchFamily="34" charset="0"/>
              </a:rPr>
              <a:t>poder o soberanía </a:t>
            </a:r>
            <a:r>
              <a:rPr lang="es-CL" sz="3000" dirty="0">
                <a:solidFill>
                  <a:schemeClr val="tx2"/>
                </a:solidFill>
                <a:latin typeface="Agency FB" pitchFamily="34" charset="0"/>
              </a:rPr>
              <a:t>del estado?</a:t>
            </a:r>
            <a:endParaRPr lang="es-CL" sz="3000" dirty="0" smtClean="0">
              <a:solidFill>
                <a:schemeClr val="tx2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276</Words>
  <Application>Microsoft Office PowerPoint</Application>
  <PresentationFormat>Presentación en pantalla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PORQUE NO QUEREMOS MÁS DE ESTO…</vt:lpstr>
      <vt:lpstr>Declaración Universal de los  Derechos Humanos</vt:lpstr>
      <vt:lpstr>¿Qué son los Derechos Humanos?</vt:lpstr>
      <vt:lpstr>Características</vt:lpstr>
      <vt:lpstr>Dimensiones</vt:lpstr>
      <vt:lpstr>Presentación de PowerPoint</vt:lpstr>
      <vt:lpstr>ACTIVIDAD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valita</dc:creator>
  <cp:lastModifiedBy>Valita</cp:lastModifiedBy>
  <cp:revision>40</cp:revision>
  <dcterms:created xsi:type="dcterms:W3CDTF">2014-07-26T03:58:51Z</dcterms:created>
  <dcterms:modified xsi:type="dcterms:W3CDTF">2020-04-29T04:13:56Z</dcterms:modified>
</cp:coreProperties>
</file>